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1" r:id="rId6"/>
    <p:sldMasterId id="2147484092" r:id="rId7"/>
    <p:sldMasterId id="2147484115" r:id="rId8"/>
  </p:sldMasterIdLst>
  <p:notesMasterIdLst>
    <p:notesMasterId r:id="rId25"/>
  </p:notesMasterIdLst>
  <p:handoutMasterIdLst>
    <p:handoutMasterId r:id="rId26"/>
  </p:handoutMasterIdLst>
  <p:sldIdLst>
    <p:sldId id="383" r:id="rId9"/>
    <p:sldId id="452" r:id="rId10"/>
    <p:sldId id="403" r:id="rId11"/>
    <p:sldId id="444" r:id="rId12"/>
    <p:sldId id="439" r:id="rId13"/>
    <p:sldId id="456" r:id="rId14"/>
    <p:sldId id="435" r:id="rId15"/>
    <p:sldId id="436" r:id="rId16"/>
    <p:sldId id="438" r:id="rId17"/>
    <p:sldId id="446" r:id="rId18"/>
    <p:sldId id="443" r:id="rId19"/>
    <p:sldId id="440" r:id="rId20"/>
    <p:sldId id="447" r:id="rId21"/>
    <p:sldId id="455" r:id="rId22"/>
    <p:sldId id="441" r:id="rId23"/>
    <p:sldId id="422" r:id="rId24"/>
  </p:sldIdLst>
  <p:sldSz cx="9144000" cy="5143500" type="screen16x9"/>
  <p:notesSz cx="6670675" cy="9802813"/>
  <p:defaultTextStyle>
    <a:defPPr>
      <a:defRPr lang="en-GB"/>
    </a:defPPr>
    <a:lvl1pPr algn="l" defTabSz="777875" rtl="0" eaLnBrk="0" fontAlgn="base" hangingPunct="0">
      <a:spcBef>
        <a:spcPct val="0"/>
      </a:spcBef>
      <a:spcAft>
        <a:spcPct val="0"/>
      </a:spcAft>
      <a:defRPr sz="1500" kern="1200">
        <a:solidFill>
          <a:schemeClr val="tx1"/>
        </a:solidFill>
        <a:latin typeface="Caecilia LT Std Light" panose="02060503040505020204" pitchFamily="18" charset="0"/>
        <a:ea typeface="+mn-ea"/>
        <a:cs typeface="+mn-cs"/>
      </a:defRPr>
    </a:lvl1pPr>
    <a:lvl2pPr marL="388938" indent="68263" algn="l" defTabSz="777875" rtl="0" eaLnBrk="0" fontAlgn="base" hangingPunct="0">
      <a:spcBef>
        <a:spcPct val="0"/>
      </a:spcBef>
      <a:spcAft>
        <a:spcPct val="0"/>
      </a:spcAft>
      <a:defRPr sz="1500" kern="1200">
        <a:solidFill>
          <a:schemeClr val="tx1"/>
        </a:solidFill>
        <a:latin typeface="Caecilia LT Std Light" panose="02060503040505020204" pitchFamily="18" charset="0"/>
        <a:ea typeface="+mn-ea"/>
        <a:cs typeface="+mn-cs"/>
      </a:defRPr>
    </a:lvl2pPr>
    <a:lvl3pPr marL="777875" indent="136525" algn="l" defTabSz="777875" rtl="0" eaLnBrk="0" fontAlgn="base" hangingPunct="0">
      <a:spcBef>
        <a:spcPct val="0"/>
      </a:spcBef>
      <a:spcAft>
        <a:spcPct val="0"/>
      </a:spcAft>
      <a:defRPr sz="1500" kern="1200">
        <a:solidFill>
          <a:schemeClr val="tx1"/>
        </a:solidFill>
        <a:latin typeface="Caecilia LT Std Light" panose="02060503040505020204" pitchFamily="18" charset="0"/>
        <a:ea typeface="+mn-ea"/>
        <a:cs typeface="+mn-cs"/>
      </a:defRPr>
    </a:lvl3pPr>
    <a:lvl4pPr marL="1168400" indent="203200" algn="l" defTabSz="777875" rtl="0" eaLnBrk="0" fontAlgn="base" hangingPunct="0">
      <a:spcBef>
        <a:spcPct val="0"/>
      </a:spcBef>
      <a:spcAft>
        <a:spcPct val="0"/>
      </a:spcAft>
      <a:defRPr sz="1500" kern="1200">
        <a:solidFill>
          <a:schemeClr val="tx1"/>
        </a:solidFill>
        <a:latin typeface="Caecilia LT Std Light" panose="02060503040505020204" pitchFamily="18" charset="0"/>
        <a:ea typeface="+mn-ea"/>
        <a:cs typeface="+mn-cs"/>
      </a:defRPr>
    </a:lvl4pPr>
    <a:lvl5pPr marL="1557338" indent="271463" algn="l" defTabSz="777875" rtl="0" eaLnBrk="0" fontAlgn="base" hangingPunct="0">
      <a:spcBef>
        <a:spcPct val="0"/>
      </a:spcBef>
      <a:spcAft>
        <a:spcPct val="0"/>
      </a:spcAft>
      <a:defRPr sz="1500" kern="1200">
        <a:solidFill>
          <a:schemeClr val="tx1"/>
        </a:solidFill>
        <a:latin typeface="Caecilia LT Std Light" panose="02060503040505020204" pitchFamily="18" charset="0"/>
        <a:ea typeface="+mn-ea"/>
        <a:cs typeface="+mn-cs"/>
      </a:defRPr>
    </a:lvl5pPr>
    <a:lvl6pPr marL="2286000" algn="l" defTabSz="914400" rtl="0" eaLnBrk="1" latinLnBrk="0" hangingPunct="1">
      <a:defRPr sz="1500" kern="1200">
        <a:solidFill>
          <a:schemeClr val="tx1"/>
        </a:solidFill>
        <a:latin typeface="Caecilia LT Std Light" panose="02060503040505020204" pitchFamily="18" charset="0"/>
        <a:ea typeface="+mn-ea"/>
        <a:cs typeface="+mn-cs"/>
      </a:defRPr>
    </a:lvl6pPr>
    <a:lvl7pPr marL="2743200" algn="l" defTabSz="914400" rtl="0" eaLnBrk="1" latinLnBrk="0" hangingPunct="1">
      <a:defRPr sz="1500" kern="1200">
        <a:solidFill>
          <a:schemeClr val="tx1"/>
        </a:solidFill>
        <a:latin typeface="Caecilia LT Std Light" panose="02060503040505020204" pitchFamily="18" charset="0"/>
        <a:ea typeface="+mn-ea"/>
        <a:cs typeface="+mn-cs"/>
      </a:defRPr>
    </a:lvl7pPr>
    <a:lvl8pPr marL="3200400" algn="l" defTabSz="914400" rtl="0" eaLnBrk="1" latinLnBrk="0" hangingPunct="1">
      <a:defRPr sz="1500" kern="1200">
        <a:solidFill>
          <a:schemeClr val="tx1"/>
        </a:solidFill>
        <a:latin typeface="Caecilia LT Std Light" panose="02060503040505020204" pitchFamily="18" charset="0"/>
        <a:ea typeface="+mn-ea"/>
        <a:cs typeface="+mn-cs"/>
      </a:defRPr>
    </a:lvl8pPr>
    <a:lvl9pPr marL="3657600" algn="l" defTabSz="914400" rtl="0" eaLnBrk="1" latinLnBrk="0" hangingPunct="1">
      <a:defRPr sz="1500" kern="1200">
        <a:solidFill>
          <a:schemeClr val="tx1"/>
        </a:solidFill>
        <a:latin typeface="Caecilia LT Std Light" panose="02060503040505020204" pitchFamily="18"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halla, Dilpa" initials="" lastIdx="24" clrIdx="0"/>
  <p:cmAuthor id="2" name="Clyde &amp; Co" initials="" lastIdx="2" clrIdx="1"/>
  <p:cmAuthor id="3" name="Jhalla, Dilpa" initials="JD" lastIdx="16" clrIdx="2">
    <p:extLst>
      <p:ext uri="{19B8F6BF-5375-455C-9EA6-DF929625EA0E}">
        <p15:presenceInfo xmlns:p15="http://schemas.microsoft.com/office/powerpoint/2012/main" userId="S::Dilpa.Jhalla@clydeco.com::29cb0a0f-7ff6-4ca3-beff-036e5deb7c4a" providerId="AD"/>
      </p:ext>
    </p:extLst>
  </p:cmAuthor>
  <p:cmAuthor id="4" name="Beattie, Paul" initials="BP" lastIdx="4" clrIdx="3">
    <p:extLst>
      <p:ext uri="{19B8F6BF-5375-455C-9EA6-DF929625EA0E}">
        <p15:presenceInfo xmlns:p15="http://schemas.microsoft.com/office/powerpoint/2012/main" userId="S::Paul.Beattie@clydeco.com::a75cac83-e5ed-41e1-a120-dd53e69c16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89A0"/>
    <a:srgbClr val="66A7B8"/>
    <a:srgbClr val="C585AB"/>
    <a:srgbClr val="88898D"/>
    <a:srgbClr val="B76696"/>
    <a:srgbClr val="F3E6EE"/>
    <a:srgbClr val="E7C9DC"/>
    <a:srgbClr val="9F3373"/>
    <a:srgbClr val="840B55"/>
    <a:srgbClr val="E6F0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1F5229-BDD8-4686-B3C4-9D84CBAC53DB}" v="12" dt="2024-01-25T10:38:36.655"/>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4657" autoAdjust="0"/>
  </p:normalViewPr>
  <p:slideViewPr>
    <p:cSldViewPr snapToGrid="0">
      <p:cViewPr>
        <p:scale>
          <a:sx n="150" d="100"/>
          <a:sy n="150" d="100"/>
        </p:scale>
        <p:origin x="1164" y="12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3.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2.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3.xml"/><Relationship Id="rId24" Type="http://schemas.openxmlformats.org/officeDocument/2006/relationships/slide" Target="slides/slide16.xml"/><Relationship Id="rId32"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B7AF59D-2AB3-4366-89FE-3096E6F13344}"/>
              </a:ext>
            </a:extLst>
          </p:cNvPr>
          <p:cNvSpPr>
            <a:spLocks noGrp="1"/>
          </p:cNvSpPr>
          <p:nvPr>
            <p:ph type="hdr" sz="quarter"/>
          </p:nvPr>
        </p:nvSpPr>
        <p:spPr>
          <a:xfrm>
            <a:off x="0" y="0"/>
            <a:ext cx="2890838" cy="492125"/>
          </a:xfrm>
          <a:prstGeom prst="rect">
            <a:avLst/>
          </a:prstGeom>
        </p:spPr>
        <p:txBody>
          <a:bodyPr vert="horz" lIns="94130" tIns="47065" rIns="94130" bIns="47065" rtlCol="0"/>
          <a:lstStyle>
            <a:lvl1pPr algn="l" defTabSz="779252" eaLnBrk="1" fontAlgn="auto" hangingPunct="1">
              <a:spcBef>
                <a:spcPts val="0"/>
              </a:spcBef>
              <a:spcAft>
                <a:spcPts val="0"/>
              </a:spcAft>
              <a:defRPr sz="1300">
                <a:latin typeface="+mn-lt"/>
              </a:defRPr>
            </a:lvl1pPr>
          </a:lstStyle>
          <a:p>
            <a:pPr>
              <a:defRPr/>
            </a:pPr>
            <a:endParaRPr lang="en-US"/>
          </a:p>
        </p:txBody>
      </p:sp>
      <p:sp>
        <p:nvSpPr>
          <p:cNvPr id="3" name="Date Placeholder 2">
            <a:extLst>
              <a:ext uri="{FF2B5EF4-FFF2-40B4-BE49-F238E27FC236}">
                <a16:creationId xmlns:a16="http://schemas.microsoft.com/office/drawing/2014/main" id="{A6EC7B4C-0BAB-490D-86F2-0D90E3FFF9D8}"/>
              </a:ext>
            </a:extLst>
          </p:cNvPr>
          <p:cNvSpPr>
            <a:spLocks noGrp="1"/>
          </p:cNvSpPr>
          <p:nvPr>
            <p:ph type="dt" sz="quarter" idx="1"/>
          </p:nvPr>
        </p:nvSpPr>
        <p:spPr>
          <a:xfrm>
            <a:off x="3778250" y="0"/>
            <a:ext cx="2890838" cy="492125"/>
          </a:xfrm>
          <a:prstGeom prst="rect">
            <a:avLst/>
          </a:prstGeom>
        </p:spPr>
        <p:txBody>
          <a:bodyPr vert="horz" lIns="94130" tIns="47065" rIns="94130" bIns="47065" rtlCol="0"/>
          <a:lstStyle>
            <a:lvl1pPr algn="r" defTabSz="779252" eaLnBrk="1" fontAlgn="auto" hangingPunct="1">
              <a:spcBef>
                <a:spcPts val="0"/>
              </a:spcBef>
              <a:spcAft>
                <a:spcPts val="0"/>
              </a:spcAft>
              <a:defRPr sz="1300" smtClean="0">
                <a:latin typeface="+mn-lt"/>
              </a:defRPr>
            </a:lvl1pPr>
          </a:lstStyle>
          <a:p>
            <a:pPr>
              <a:defRPr/>
            </a:pPr>
            <a:fld id="{E574FDB2-62E3-4B24-B59F-0EA5B2A400DA}" type="datetimeFigureOut">
              <a:rPr lang="en-US"/>
              <a:pPr>
                <a:defRPr/>
              </a:pPr>
              <a:t>6/19/2024</a:t>
            </a:fld>
            <a:endParaRPr lang="en-US"/>
          </a:p>
        </p:txBody>
      </p:sp>
      <p:sp>
        <p:nvSpPr>
          <p:cNvPr id="4" name="Footer Placeholder 3">
            <a:extLst>
              <a:ext uri="{FF2B5EF4-FFF2-40B4-BE49-F238E27FC236}">
                <a16:creationId xmlns:a16="http://schemas.microsoft.com/office/drawing/2014/main" id="{07DF0CBC-141A-4247-AAF1-5F8203AAC292}"/>
              </a:ext>
            </a:extLst>
          </p:cNvPr>
          <p:cNvSpPr>
            <a:spLocks noGrp="1"/>
          </p:cNvSpPr>
          <p:nvPr>
            <p:ph type="ftr" sz="quarter" idx="2"/>
          </p:nvPr>
        </p:nvSpPr>
        <p:spPr>
          <a:xfrm>
            <a:off x="0" y="9310688"/>
            <a:ext cx="2890838" cy="492125"/>
          </a:xfrm>
          <a:prstGeom prst="rect">
            <a:avLst/>
          </a:prstGeom>
        </p:spPr>
        <p:txBody>
          <a:bodyPr vert="horz" lIns="94130" tIns="47065" rIns="94130" bIns="47065" rtlCol="0" anchor="b"/>
          <a:lstStyle>
            <a:lvl1pPr algn="l" defTabSz="779252" eaLnBrk="1" fontAlgn="auto" hangingPunct="1">
              <a:spcBef>
                <a:spcPts val="0"/>
              </a:spcBef>
              <a:spcAft>
                <a:spcPts val="0"/>
              </a:spcAft>
              <a:defRPr sz="1300">
                <a:latin typeface="+mn-lt"/>
              </a:defRPr>
            </a:lvl1pPr>
          </a:lstStyle>
          <a:p>
            <a:pPr>
              <a:defRPr/>
            </a:pPr>
            <a:endParaRPr lang="en-US"/>
          </a:p>
        </p:txBody>
      </p:sp>
      <p:sp>
        <p:nvSpPr>
          <p:cNvPr id="5" name="Slide Number Placeholder 4">
            <a:extLst>
              <a:ext uri="{FF2B5EF4-FFF2-40B4-BE49-F238E27FC236}">
                <a16:creationId xmlns:a16="http://schemas.microsoft.com/office/drawing/2014/main" id="{F9B8E128-0304-4742-8864-E95A9BEE1F9A}"/>
              </a:ext>
            </a:extLst>
          </p:cNvPr>
          <p:cNvSpPr>
            <a:spLocks noGrp="1"/>
          </p:cNvSpPr>
          <p:nvPr>
            <p:ph type="sldNum" sz="quarter" idx="3"/>
          </p:nvPr>
        </p:nvSpPr>
        <p:spPr>
          <a:xfrm>
            <a:off x="3778250" y="9310688"/>
            <a:ext cx="2890838" cy="492125"/>
          </a:xfrm>
          <a:prstGeom prst="rect">
            <a:avLst/>
          </a:prstGeom>
        </p:spPr>
        <p:txBody>
          <a:bodyPr vert="horz" lIns="94130" tIns="47065" rIns="94130" bIns="47065" rtlCol="0" anchor="b"/>
          <a:lstStyle>
            <a:lvl1pPr algn="r" defTabSz="779252" eaLnBrk="1" fontAlgn="auto" hangingPunct="1">
              <a:spcBef>
                <a:spcPts val="0"/>
              </a:spcBef>
              <a:spcAft>
                <a:spcPts val="0"/>
              </a:spcAft>
              <a:defRPr sz="1300" smtClean="0">
                <a:latin typeface="+mn-lt"/>
              </a:defRPr>
            </a:lvl1pPr>
          </a:lstStyle>
          <a:p>
            <a:pPr>
              <a:defRPr/>
            </a:pPr>
            <a:fld id="{1DE38F9D-3682-425F-B23A-5700FA2E6E8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CDC44A-5DD5-46AA-87C2-E58BEEF2AE33}"/>
              </a:ext>
            </a:extLst>
          </p:cNvPr>
          <p:cNvSpPr>
            <a:spLocks noGrp="1"/>
          </p:cNvSpPr>
          <p:nvPr>
            <p:ph type="hdr" sz="quarter"/>
          </p:nvPr>
        </p:nvSpPr>
        <p:spPr>
          <a:xfrm>
            <a:off x="0" y="0"/>
            <a:ext cx="2890838" cy="492125"/>
          </a:xfrm>
          <a:prstGeom prst="rect">
            <a:avLst/>
          </a:prstGeom>
        </p:spPr>
        <p:txBody>
          <a:bodyPr vert="horz" lIns="94130" tIns="47065" rIns="94130" bIns="47065" rtlCol="0"/>
          <a:lstStyle>
            <a:lvl1pPr algn="l" defTabSz="779252" eaLnBrk="1" fontAlgn="auto" hangingPunct="1">
              <a:spcBef>
                <a:spcPts val="0"/>
              </a:spcBef>
              <a:spcAft>
                <a:spcPts val="0"/>
              </a:spcAft>
              <a:defRPr sz="1300">
                <a:latin typeface="+mn-lt"/>
              </a:defRPr>
            </a:lvl1pPr>
          </a:lstStyle>
          <a:p>
            <a:pPr>
              <a:defRPr/>
            </a:pPr>
            <a:endParaRPr lang="en-US"/>
          </a:p>
        </p:txBody>
      </p:sp>
      <p:sp>
        <p:nvSpPr>
          <p:cNvPr id="3" name="Date Placeholder 2">
            <a:extLst>
              <a:ext uri="{FF2B5EF4-FFF2-40B4-BE49-F238E27FC236}">
                <a16:creationId xmlns:a16="http://schemas.microsoft.com/office/drawing/2014/main" id="{737942E3-D8A3-4B01-BD18-0B3FD462C80F}"/>
              </a:ext>
            </a:extLst>
          </p:cNvPr>
          <p:cNvSpPr>
            <a:spLocks noGrp="1"/>
          </p:cNvSpPr>
          <p:nvPr>
            <p:ph type="dt" idx="1"/>
          </p:nvPr>
        </p:nvSpPr>
        <p:spPr>
          <a:xfrm>
            <a:off x="3778250" y="0"/>
            <a:ext cx="2890838" cy="492125"/>
          </a:xfrm>
          <a:prstGeom prst="rect">
            <a:avLst/>
          </a:prstGeom>
        </p:spPr>
        <p:txBody>
          <a:bodyPr vert="horz" lIns="94130" tIns="47065" rIns="94130" bIns="47065" rtlCol="0"/>
          <a:lstStyle>
            <a:lvl1pPr algn="r" defTabSz="779252" eaLnBrk="1" fontAlgn="auto" hangingPunct="1">
              <a:spcBef>
                <a:spcPts val="0"/>
              </a:spcBef>
              <a:spcAft>
                <a:spcPts val="0"/>
              </a:spcAft>
              <a:defRPr sz="1300" smtClean="0">
                <a:latin typeface="+mn-lt"/>
              </a:defRPr>
            </a:lvl1pPr>
          </a:lstStyle>
          <a:p>
            <a:pPr>
              <a:defRPr/>
            </a:pPr>
            <a:fld id="{772E7395-2609-4556-8D75-DEB3A217B9A3}" type="datetimeFigureOut">
              <a:rPr lang="en-US"/>
              <a:pPr>
                <a:defRPr/>
              </a:pPr>
              <a:t>6/19/2024</a:t>
            </a:fld>
            <a:endParaRPr lang="en-US"/>
          </a:p>
        </p:txBody>
      </p:sp>
      <p:sp>
        <p:nvSpPr>
          <p:cNvPr id="4" name="Slide Image Placeholder 3">
            <a:extLst>
              <a:ext uri="{FF2B5EF4-FFF2-40B4-BE49-F238E27FC236}">
                <a16:creationId xmlns:a16="http://schemas.microsoft.com/office/drawing/2014/main" id="{599C597A-8D71-4FAE-A4CB-01A19E5F89B1}"/>
              </a:ext>
            </a:extLst>
          </p:cNvPr>
          <p:cNvSpPr>
            <a:spLocks noGrp="1" noRot="1" noChangeAspect="1"/>
          </p:cNvSpPr>
          <p:nvPr>
            <p:ph type="sldImg" idx="2"/>
          </p:nvPr>
        </p:nvSpPr>
        <p:spPr>
          <a:xfrm>
            <a:off x="393700" y="1223963"/>
            <a:ext cx="5883275" cy="3309937"/>
          </a:xfrm>
          <a:prstGeom prst="rect">
            <a:avLst/>
          </a:prstGeom>
          <a:noFill/>
          <a:ln w="12700">
            <a:solidFill>
              <a:prstClr val="black"/>
            </a:solidFill>
          </a:ln>
        </p:spPr>
        <p:txBody>
          <a:bodyPr vert="horz" lIns="94130" tIns="47065" rIns="94130" bIns="47065" rtlCol="0" anchor="ctr"/>
          <a:lstStyle/>
          <a:p>
            <a:pPr lvl="0"/>
            <a:endParaRPr lang="en-US" noProof="0"/>
          </a:p>
        </p:txBody>
      </p:sp>
      <p:sp>
        <p:nvSpPr>
          <p:cNvPr id="5" name="Notes Placeholder 4">
            <a:extLst>
              <a:ext uri="{FF2B5EF4-FFF2-40B4-BE49-F238E27FC236}">
                <a16:creationId xmlns:a16="http://schemas.microsoft.com/office/drawing/2014/main" id="{9098B0BD-1082-467F-83B3-EC98120DD9FC}"/>
              </a:ext>
            </a:extLst>
          </p:cNvPr>
          <p:cNvSpPr>
            <a:spLocks noGrp="1"/>
          </p:cNvSpPr>
          <p:nvPr>
            <p:ph type="body" sz="quarter" idx="3"/>
          </p:nvPr>
        </p:nvSpPr>
        <p:spPr>
          <a:xfrm>
            <a:off x="666750" y="4718050"/>
            <a:ext cx="5337175" cy="3859213"/>
          </a:xfrm>
          <a:prstGeom prst="rect">
            <a:avLst/>
          </a:prstGeom>
        </p:spPr>
        <p:txBody>
          <a:bodyPr vert="horz" lIns="94130" tIns="47065" rIns="94130" bIns="4706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ADCD990-2E55-460E-93BA-8128E9AEB61C}"/>
              </a:ext>
            </a:extLst>
          </p:cNvPr>
          <p:cNvSpPr>
            <a:spLocks noGrp="1"/>
          </p:cNvSpPr>
          <p:nvPr>
            <p:ph type="ftr" sz="quarter" idx="4"/>
          </p:nvPr>
        </p:nvSpPr>
        <p:spPr>
          <a:xfrm>
            <a:off x="0" y="9310688"/>
            <a:ext cx="2890838" cy="492125"/>
          </a:xfrm>
          <a:prstGeom prst="rect">
            <a:avLst/>
          </a:prstGeom>
        </p:spPr>
        <p:txBody>
          <a:bodyPr vert="horz" lIns="94130" tIns="47065" rIns="94130" bIns="47065" rtlCol="0" anchor="b"/>
          <a:lstStyle>
            <a:lvl1pPr algn="l" defTabSz="779252" eaLnBrk="1" fontAlgn="auto" hangingPunct="1">
              <a:spcBef>
                <a:spcPts val="0"/>
              </a:spcBef>
              <a:spcAft>
                <a:spcPts val="0"/>
              </a:spcAft>
              <a:defRPr sz="1300">
                <a:latin typeface="+mn-lt"/>
              </a:defRPr>
            </a:lvl1pPr>
          </a:lstStyle>
          <a:p>
            <a:pPr>
              <a:defRPr/>
            </a:pPr>
            <a:endParaRPr lang="en-US"/>
          </a:p>
        </p:txBody>
      </p:sp>
      <p:sp>
        <p:nvSpPr>
          <p:cNvPr id="7" name="Slide Number Placeholder 6">
            <a:extLst>
              <a:ext uri="{FF2B5EF4-FFF2-40B4-BE49-F238E27FC236}">
                <a16:creationId xmlns:a16="http://schemas.microsoft.com/office/drawing/2014/main" id="{1D93576F-5170-4248-8242-D81027CF407D}"/>
              </a:ext>
            </a:extLst>
          </p:cNvPr>
          <p:cNvSpPr>
            <a:spLocks noGrp="1"/>
          </p:cNvSpPr>
          <p:nvPr>
            <p:ph type="sldNum" sz="quarter" idx="5"/>
          </p:nvPr>
        </p:nvSpPr>
        <p:spPr>
          <a:xfrm>
            <a:off x="3778250" y="9310688"/>
            <a:ext cx="2890838" cy="492125"/>
          </a:xfrm>
          <a:prstGeom prst="rect">
            <a:avLst/>
          </a:prstGeom>
        </p:spPr>
        <p:txBody>
          <a:bodyPr vert="horz" lIns="94130" tIns="47065" rIns="94130" bIns="47065" rtlCol="0" anchor="b"/>
          <a:lstStyle>
            <a:lvl1pPr algn="r" defTabSz="779252" eaLnBrk="1" fontAlgn="auto" hangingPunct="1">
              <a:spcBef>
                <a:spcPts val="0"/>
              </a:spcBef>
              <a:spcAft>
                <a:spcPts val="0"/>
              </a:spcAft>
              <a:defRPr sz="1300" smtClean="0">
                <a:latin typeface="+mn-lt"/>
              </a:defRPr>
            </a:lvl1pPr>
          </a:lstStyle>
          <a:p>
            <a:pPr>
              <a:defRPr/>
            </a:pPr>
            <a:fld id="{8164DC64-EAC8-4FC0-A7BE-04FB791F4C72}"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777875" rtl="0" fontAlgn="base">
      <a:spcBef>
        <a:spcPct val="30000"/>
      </a:spcBef>
      <a:spcAft>
        <a:spcPct val="0"/>
      </a:spcAft>
      <a:defRPr sz="1000" kern="1200">
        <a:solidFill>
          <a:schemeClr val="tx1"/>
        </a:solidFill>
        <a:latin typeface="+mn-lt"/>
        <a:ea typeface="+mn-ea"/>
        <a:cs typeface="+mn-cs"/>
      </a:defRPr>
    </a:lvl1pPr>
    <a:lvl2pPr marL="388938" algn="l" defTabSz="777875" rtl="0" fontAlgn="base">
      <a:spcBef>
        <a:spcPct val="30000"/>
      </a:spcBef>
      <a:spcAft>
        <a:spcPct val="0"/>
      </a:spcAft>
      <a:defRPr sz="1000" kern="1200">
        <a:solidFill>
          <a:schemeClr val="tx1"/>
        </a:solidFill>
        <a:latin typeface="+mn-lt"/>
        <a:ea typeface="+mn-ea"/>
        <a:cs typeface="+mn-cs"/>
      </a:defRPr>
    </a:lvl2pPr>
    <a:lvl3pPr marL="777875" algn="l" defTabSz="777875" rtl="0" fontAlgn="base">
      <a:spcBef>
        <a:spcPct val="30000"/>
      </a:spcBef>
      <a:spcAft>
        <a:spcPct val="0"/>
      </a:spcAft>
      <a:defRPr sz="1000" kern="1200">
        <a:solidFill>
          <a:schemeClr val="tx1"/>
        </a:solidFill>
        <a:latin typeface="+mn-lt"/>
        <a:ea typeface="+mn-ea"/>
        <a:cs typeface="+mn-cs"/>
      </a:defRPr>
    </a:lvl3pPr>
    <a:lvl4pPr marL="1168400" algn="l" defTabSz="777875" rtl="0" fontAlgn="base">
      <a:spcBef>
        <a:spcPct val="30000"/>
      </a:spcBef>
      <a:spcAft>
        <a:spcPct val="0"/>
      </a:spcAft>
      <a:defRPr sz="1000" kern="1200">
        <a:solidFill>
          <a:schemeClr val="tx1"/>
        </a:solidFill>
        <a:latin typeface="+mn-lt"/>
        <a:ea typeface="+mn-ea"/>
        <a:cs typeface="+mn-cs"/>
      </a:defRPr>
    </a:lvl4pPr>
    <a:lvl5pPr marL="1557338" algn="l" defTabSz="777875" rtl="0" fontAlgn="base">
      <a:spcBef>
        <a:spcPct val="30000"/>
      </a:spcBef>
      <a:spcAft>
        <a:spcPct val="0"/>
      </a:spcAft>
      <a:defRPr sz="1000" kern="1200">
        <a:solidFill>
          <a:schemeClr val="tx1"/>
        </a:solidFill>
        <a:latin typeface="+mn-lt"/>
        <a:ea typeface="+mn-ea"/>
        <a:cs typeface="+mn-cs"/>
      </a:defRPr>
    </a:lvl5pPr>
    <a:lvl6pPr marL="1948129" algn="l" defTabSz="779252" rtl="0" eaLnBrk="1" latinLnBrk="0" hangingPunct="1">
      <a:defRPr sz="1000" kern="1200">
        <a:solidFill>
          <a:schemeClr val="tx1"/>
        </a:solidFill>
        <a:latin typeface="+mn-lt"/>
        <a:ea typeface="+mn-ea"/>
        <a:cs typeface="+mn-cs"/>
      </a:defRPr>
    </a:lvl6pPr>
    <a:lvl7pPr marL="2337755" algn="l" defTabSz="779252" rtl="0" eaLnBrk="1" latinLnBrk="0" hangingPunct="1">
      <a:defRPr sz="1000" kern="1200">
        <a:solidFill>
          <a:schemeClr val="tx1"/>
        </a:solidFill>
        <a:latin typeface="+mn-lt"/>
        <a:ea typeface="+mn-ea"/>
        <a:cs typeface="+mn-cs"/>
      </a:defRPr>
    </a:lvl7pPr>
    <a:lvl8pPr marL="2727381" algn="l" defTabSz="779252" rtl="0" eaLnBrk="1" latinLnBrk="0" hangingPunct="1">
      <a:defRPr sz="1000" kern="1200">
        <a:solidFill>
          <a:schemeClr val="tx1"/>
        </a:solidFill>
        <a:latin typeface="+mn-lt"/>
        <a:ea typeface="+mn-ea"/>
        <a:cs typeface="+mn-cs"/>
      </a:defRPr>
    </a:lvl8pPr>
    <a:lvl9pPr marL="3117007" algn="l" defTabSz="779252"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2.xml"/><Relationship Id="rId4" Type="http://schemas.microsoft.com/office/2007/relationships/hdphoto" Target="../media/hdphoto1.wdp"/></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olid front cover - with image backgroun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L-Shape 4">
            <a:extLst>
              <a:ext uri="{FF2B5EF4-FFF2-40B4-BE49-F238E27FC236}">
                <a16:creationId xmlns:a16="http://schemas.microsoft.com/office/drawing/2014/main" id="{20C3CA58-70C3-4A0B-A968-98FC8FF0E072}"/>
              </a:ext>
            </a:extLst>
          </p:cNvPr>
          <p:cNvSpPr/>
          <p:nvPr/>
        </p:nvSpPr>
        <p:spPr>
          <a:xfrm rot="5400000">
            <a:off x="1997075" y="-2000250"/>
            <a:ext cx="5143500" cy="9144000"/>
          </a:xfrm>
          <a:prstGeom prst="corner">
            <a:avLst>
              <a:gd name="adj1" fmla="val 15202"/>
              <a:gd name="adj2" fmla="val 15145"/>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US"/>
          </a:p>
        </p:txBody>
      </p:sp>
      <p:pic>
        <p:nvPicPr>
          <p:cNvPr id="6" name="Picture 4">
            <a:extLst>
              <a:ext uri="{FF2B5EF4-FFF2-40B4-BE49-F238E27FC236}">
                <a16:creationId xmlns:a16="http://schemas.microsoft.com/office/drawing/2014/main" id="{3F5C9E1D-5D53-4310-958E-F5CA5E2CA6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8875" y="1158875"/>
            <a:ext cx="20018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3"/>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20" name="Text Placeholder 25"/>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22" name="Text Placeholder 26"/>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967066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Object slide - small text with large object">
    <p:bg>
      <p:bgPr>
        <a:solidFill>
          <a:schemeClr val="bg1"/>
        </a:solidFill>
        <a:effectLst/>
      </p:bgPr>
    </p:bg>
    <p:spTree>
      <p:nvGrpSpPr>
        <p:cNvPr id="1" name=""/>
        <p:cNvGrpSpPr/>
        <p:nvPr/>
      </p:nvGrpSpPr>
      <p:grpSpPr>
        <a:xfrm>
          <a:off x="0" y="0"/>
          <a:ext cx="0" cy="0"/>
          <a:chOff x="0" y="0"/>
          <a:chExt cx="0" cy="0"/>
        </a:xfrm>
      </p:grpSpPr>
      <p:sp>
        <p:nvSpPr>
          <p:cNvPr id="8"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9" name="Text Placeholder 25">
            <a:extLst>
              <a:ext uri="{FF2B5EF4-FFF2-40B4-BE49-F238E27FC236}">
                <a16:creationId xmlns:a16="http://schemas.microsoft.com/office/drawing/2014/main" id="{C747F8B1-AC5D-4BA8-B816-3728B84B2972}"/>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10" name="Text Placeholder 4">
            <a:extLst>
              <a:ext uri="{FF2B5EF4-FFF2-40B4-BE49-F238E27FC236}">
                <a16:creationId xmlns:a16="http://schemas.microsoft.com/office/drawing/2014/main" id="{AB3C28EF-A553-40C2-8FC7-CB277D7F2F9D}"/>
              </a:ext>
            </a:extLst>
          </p:cNvPr>
          <p:cNvSpPr>
            <a:spLocks noGrp="1"/>
          </p:cNvSpPr>
          <p:nvPr>
            <p:ph type="body" sz="quarter" idx="97"/>
          </p:nvPr>
        </p:nvSpPr>
        <p:spPr>
          <a:xfrm>
            <a:off x="647563" y="1753158"/>
            <a:ext cx="2484278"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3">
            <a:extLst>
              <a:ext uri="{FF2B5EF4-FFF2-40B4-BE49-F238E27FC236}">
                <a16:creationId xmlns:a16="http://schemas.microsoft.com/office/drawing/2014/main" id="{0E27089D-DA62-4852-900C-713E3A864C94}"/>
              </a:ext>
            </a:extLst>
          </p:cNvPr>
          <p:cNvSpPr>
            <a:spLocks noGrp="1"/>
          </p:cNvSpPr>
          <p:nvPr>
            <p:ph sz="quarter" idx="98"/>
          </p:nvPr>
        </p:nvSpPr>
        <p:spPr>
          <a:xfrm>
            <a:off x="3275856" y="1752161"/>
            <a:ext cx="5176395" cy="3150416"/>
          </a:xfrm>
        </p:spPr>
        <p:txBody>
          <a:bodyPr wrap="square"/>
          <a:lstStyle>
            <a:lvl1pPr>
              <a:defRPr lang="en-US" sz="1200" kern="1200" baseline="0" dirty="0">
                <a:solidFill>
                  <a:schemeClr val="tx1"/>
                </a:solidFill>
                <a:latin typeface="+mj-lt"/>
                <a:ea typeface="Caecilia LT Std Light" pitchFamily="50" charset="0"/>
                <a:cs typeface="Caecilia LT Std Light" pitchFamily="50" charset="0"/>
              </a:defRPr>
            </a:lvl1pPr>
            <a:lvl2pPr>
              <a:defRPr lang="en-US" sz="1200" b="0" kern="1200" dirty="0">
                <a:solidFill>
                  <a:schemeClr val="tx2"/>
                </a:solidFill>
                <a:latin typeface="+mj-lt"/>
                <a:ea typeface="Caecilia LT Std Roman" pitchFamily="50" charset="0"/>
                <a:cs typeface="Caecilia LT Std Roman" pitchFamily="50" charset="0"/>
              </a:defRPr>
            </a:lvl2pPr>
            <a:lvl3pPr>
              <a:defRPr lang="en-US" sz="1200" kern="1200" dirty="0">
                <a:solidFill>
                  <a:schemeClr val="tx1"/>
                </a:solidFill>
                <a:latin typeface="+mj-lt"/>
                <a:ea typeface="Caecilia LT Std Light"/>
                <a:cs typeface="Caecilia LT Std Light"/>
              </a:defRPr>
            </a:lvl3pPr>
            <a:lvl4pPr>
              <a:defRPr lang="en-US" sz="1200" kern="1200" dirty="0">
                <a:solidFill>
                  <a:schemeClr val="tx1"/>
                </a:solidFill>
                <a:latin typeface="+mj-lt"/>
                <a:ea typeface="Caecilia LT Std Light"/>
                <a:cs typeface="Caecilia LT Std Light"/>
              </a:defRPr>
            </a:lvl4pPr>
            <a:lvl5pPr>
              <a:defRPr lang="en-US" sz="1200" kern="1200" dirty="0">
                <a:solidFill>
                  <a:schemeClr val="tx1"/>
                </a:solidFill>
                <a:latin typeface="+mj-lt"/>
                <a:ea typeface="Caecilia LT Std Light"/>
                <a:cs typeface="Caecilia LT Std Light"/>
              </a:defRPr>
            </a:lvl5pPr>
          </a:lstStyle>
          <a:p>
            <a:pPr lvl="0" algn="l" defTabSz="777875" rtl="0" eaLnBrk="1" fontAlgn="base" hangingPunct="1">
              <a:lnSpc>
                <a:spcPct val="100000"/>
              </a:lnSpc>
              <a:spcBef>
                <a:spcPts val="400"/>
              </a:spcBef>
              <a:spcAft>
                <a:spcPts val="400"/>
              </a:spcAft>
              <a:buFont typeface="Arial" panose="020B0604020202020204" pitchFamily="34" charset="0"/>
            </a:pPr>
            <a:r>
              <a:rPr lang="en-US"/>
              <a:t>Click to edit Master text styles</a:t>
            </a:r>
          </a:p>
          <a:p>
            <a:pPr lvl="1" algn="l" defTabSz="777875" rtl="0" eaLnBrk="1" fontAlgn="base" hangingPunct="1">
              <a:lnSpc>
                <a:spcPct val="100000"/>
              </a:lnSpc>
              <a:spcBef>
                <a:spcPts val="400"/>
              </a:spcBef>
              <a:spcAft>
                <a:spcPts val="400"/>
              </a:spcAft>
              <a:buFont typeface="Arial" panose="020B0604020202020204" pitchFamily="34" charset="0"/>
            </a:pPr>
            <a:r>
              <a:rPr lang="en-US"/>
              <a:t>Second level</a:t>
            </a:r>
          </a:p>
          <a:p>
            <a:pPr lvl="2" algn="l" defTabSz="777875" rtl="0" eaLnBrk="1" fontAlgn="base" hangingPunct="1">
              <a:lnSpc>
                <a:spcPct val="100000"/>
              </a:lnSpc>
              <a:spcBef>
                <a:spcPts val="400"/>
              </a:spcBef>
              <a:spcAft>
                <a:spcPts val="400"/>
              </a:spcAft>
              <a:buFont typeface="Arial" panose="020B0604020202020204" pitchFamily="34" charset="0"/>
            </a:pPr>
            <a:r>
              <a:rPr lang="en-US"/>
              <a:t>Third level</a:t>
            </a:r>
          </a:p>
          <a:p>
            <a:pPr lvl="3" algn="l" defTabSz="777875" rtl="0" eaLnBrk="1" fontAlgn="base" hangingPunct="1">
              <a:lnSpc>
                <a:spcPct val="100000"/>
              </a:lnSpc>
              <a:spcBef>
                <a:spcPts val="400"/>
              </a:spcBef>
              <a:spcAft>
                <a:spcPts val="400"/>
              </a:spcAft>
              <a:buFont typeface="Arial" panose="020B0604020202020204" pitchFamily="34" charset="0"/>
            </a:pPr>
            <a:r>
              <a:rPr lang="en-US"/>
              <a:t>Fourth level</a:t>
            </a:r>
          </a:p>
          <a:p>
            <a:pPr lvl="4" algn="l" defTabSz="777875" rtl="0" eaLnBrk="1" fontAlgn="base" hangingPunct="1">
              <a:lnSpc>
                <a:spcPct val="100000"/>
              </a:lnSpc>
              <a:spcBef>
                <a:spcPts val="400"/>
              </a:spcBef>
              <a:spcAft>
                <a:spcPts val="400"/>
              </a:spcAft>
              <a:buFont typeface="Arial" panose="020B0604020202020204" pitchFamily="34" charset="0"/>
            </a:pPr>
            <a:r>
              <a:rPr lang="en-US"/>
              <a:t>Fifth level</a:t>
            </a:r>
          </a:p>
        </p:txBody>
      </p:sp>
    </p:spTree>
    <p:extLst>
      <p:ext uri="{BB962C8B-B14F-4D97-AF65-F5344CB8AC3E}">
        <p14:creationId xmlns:p14="http://schemas.microsoft.com/office/powerpoint/2010/main" val="4224241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bject slide - large object with small text">
    <p:bg>
      <p:bgPr>
        <a:solidFill>
          <a:schemeClr val="bg1"/>
        </a:solidFill>
        <a:effectLst/>
      </p:bgPr>
    </p:bg>
    <p:spTree>
      <p:nvGrpSpPr>
        <p:cNvPr id="1" name=""/>
        <p:cNvGrpSpPr/>
        <p:nvPr/>
      </p:nvGrpSpPr>
      <p:grpSpPr>
        <a:xfrm>
          <a:off x="0" y="0"/>
          <a:ext cx="0" cy="0"/>
          <a:chOff x="0" y="0"/>
          <a:chExt cx="0" cy="0"/>
        </a:xfrm>
      </p:grpSpPr>
      <p:sp>
        <p:nvSpPr>
          <p:cNvPr id="8"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6" name="Text Placeholder 25">
            <a:extLst>
              <a:ext uri="{FF2B5EF4-FFF2-40B4-BE49-F238E27FC236}">
                <a16:creationId xmlns:a16="http://schemas.microsoft.com/office/drawing/2014/main" id="{9EF1201B-8E7C-446C-8780-39E819AF969E}"/>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10" name="Text Placeholder 4">
            <a:extLst>
              <a:ext uri="{FF2B5EF4-FFF2-40B4-BE49-F238E27FC236}">
                <a16:creationId xmlns:a16="http://schemas.microsoft.com/office/drawing/2014/main" id="{B0BE645B-BA6B-4340-981D-DBA12A237587}"/>
              </a:ext>
            </a:extLst>
          </p:cNvPr>
          <p:cNvSpPr>
            <a:spLocks noGrp="1"/>
          </p:cNvSpPr>
          <p:nvPr>
            <p:ph type="body" sz="quarter" idx="97"/>
          </p:nvPr>
        </p:nvSpPr>
        <p:spPr>
          <a:xfrm>
            <a:off x="5967973" y="1753158"/>
            <a:ext cx="2484278"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3">
            <a:extLst>
              <a:ext uri="{FF2B5EF4-FFF2-40B4-BE49-F238E27FC236}">
                <a16:creationId xmlns:a16="http://schemas.microsoft.com/office/drawing/2014/main" id="{B21B38F8-8AF9-4720-B9BF-AE1D1FE04FF5}"/>
              </a:ext>
            </a:extLst>
          </p:cNvPr>
          <p:cNvSpPr>
            <a:spLocks noGrp="1"/>
          </p:cNvSpPr>
          <p:nvPr>
            <p:ph sz="quarter" idx="98"/>
          </p:nvPr>
        </p:nvSpPr>
        <p:spPr>
          <a:xfrm>
            <a:off x="647562" y="1752161"/>
            <a:ext cx="5176395" cy="3150416"/>
          </a:xfrm>
        </p:spPr>
        <p:txBody>
          <a:bodyPr wrap="square"/>
          <a:lstStyle>
            <a:lvl1pPr>
              <a:defRPr lang="en-US" sz="1200" kern="1200" baseline="0" dirty="0">
                <a:solidFill>
                  <a:schemeClr val="tx1"/>
                </a:solidFill>
                <a:latin typeface="+mj-lt"/>
                <a:ea typeface="Caecilia LT Std Light" pitchFamily="50" charset="0"/>
                <a:cs typeface="Caecilia LT Std Light" pitchFamily="50" charset="0"/>
              </a:defRPr>
            </a:lvl1pPr>
            <a:lvl2pPr>
              <a:defRPr lang="en-US" sz="1200" b="0" kern="1200" dirty="0">
                <a:solidFill>
                  <a:schemeClr val="tx2"/>
                </a:solidFill>
                <a:latin typeface="+mj-lt"/>
                <a:ea typeface="Caecilia LT Std Roman" pitchFamily="50" charset="0"/>
                <a:cs typeface="Caecilia LT Std Roman" pitchFamily="50" charset="0"/>
              </a:defRPr>
            </a:lvl2pPr>
            <a:lvl3pPr>
              <a:defRPr lang="en-US" sz="1200" kern="1200" dirty="0">
                <a:solidFill>
                  <a:schemeClr val="tx1"/>
                </a:solidFill>
                <a:latin typeface="+mj-lt"/>
                <a:ea typeface="Caecilia LT Std Light"/>
                <a:cs typeface="Caecilia LT Std Light"/>
              </a:defRPr>
            </a:lvl3pPr>
            <a:lvl4pPr>
              <a:defRPr lang="en-US" sz="1200" kern="1200" dirty="0">
                <a:solidFill>
                  <a:schemeClr val="tx1"/>
                </a:solidFill>
                <a:latin typeface="+mj-lt"/>
                <a:ea typeface="Caecilia LT Std Light"/>
                <a:cs typeface="Caecilia LT Std Light"/>
              </a:defRPr>
            </a:lvl4pPr>
            <a:lvl5pPr>
              <a:defRPr lang="en-US" sz="1200" kern="1200" dirty="0">
                <a:solidFill>
                  <a:schemeClr val="tx1"/>
                </a:solidFill>
                <a:latin typeface="+mj-lt"/>
                <a:ea typeface="Caecilia LT Std Light"/>
                <a:cs typeface="Caecilia LT Std Light"/>
              </a:defRPr>
            </a:lvl5pPr>
          </a:lstStyle>
          <a:p>
            <a:pPr lvl="0" algn="l" defTabSz="777875" rtl="0" eaLnBrk="1" fontAlgn="base" hangingPunct="1">
              <a:lnSpc>
                <a:spcPct val="100000"/>
              </a:lnSpc>
              <a:spcBef>
                <a:spcPts val="400"/>
              </a:spcBef>
              <a:spcAft>
                <a:spcPts val="400"/>
              </a:spcAft>
              <a:buFont typeface="Arial" panose="020B0604020202020204" pitchFamily="34" charset="0"/>
            </a:pPr>
            <a:r>
              <a:rPr lang="en-US"/>
              <a:t>Click to edit Master text styles</a:t>
            </a:r>
          </a:p>
          <a:p>
            <a:pPr lvl="1" algn="l" defTabSz="777875" rtl="0" eaLnBrk="1" fontAlgn="base" hangingPunct="1">
              <a:lnSpc>
                <a:spcPct val="100000"/>
              </a:lnSpc>
              <a:spcBef>
                <a:spcPts val="400"/>
              </a:spcBef>
              <a:spcAft>
                <a:spcPts val="400"/>
              </a:spcAft>
              <a:buFont typeface="Arial" panose="020B0604020202020204" pitchFamily="34" charset="0"/>
            </a:pPr>
            <a:r>
              <a:rPr lang="en-US"/>
              <a:t>Second level</a:t>
            </a:r>
          </a:p>
          <a:p>
            <a:pPr lvl="2" algn="l" defTabSz="777875" rtl="0" eaLnBrk="1" fontAlgn="base" hangingPunct="1">
              <a:lnSpc>
                <a:spcPct val="100000"/>
              </a:lnSpc>
              <a:spcBef>
                <a:spcPts val="400"/>
              </a:spcBef>
              <a:spcAft>
                <a:spcPts val="400"/>
              </a:spcAft>
              <a:buFont typeface="Arial" panose="020B0604020202020204" pitchFamily="34" charset="0"/>
            </a:pPr>
            <a:r>
              <a:rPr lang="en-US"/>
              <a:t>Third level</a:t>
            </a:r>
          </a:p>
          <a:p>
            <a:pPr lvl="3" algn="l" defTabSz="777875" rtl="0" eaLnBrk="1" fontAlgn="base" hangingPunct="1">
              <a:lnSpc>
                <a:spcPct val="100000"/>
              </a:lnSpc>
              <a:spcBef>
                <a:spcPts val="400"/>
              </a:spcBef>
              <a:spcAft>
                <a:spcPts val="400"/>
              </a:spcAft>
              <a:buFont typeface="Arial" panose="020B0604020202020204" pitchFamily="34" charset="0"/>
            </a:pPr>
            <a:r>
              <a:rPr lang="en-US"/>
              <a:t>Fourth level</a:t>
            </a:r>
          </a:p>
          <a:p>
            <a:pPr lvl="4" algn="l" defTabSz="777875" rtl="0" eaLnBrk="1" fontAlgn="base" hangingPunct="1">
              <a:lnSpc>
                <a:spcPct val="100000"/>
              </a:lnSpc>
              <a:spcBef>
                <a:spcPts val="400"/>
              </a:spcBef>
              <a:spcAft>
                <a:spcPts val="400"/>
              </a:spcAft>
              <a:buFont typeface="Arial" panose="020B0604020202020204" pitchFamily="34" charset="0"/>
            </a:pPr>
            <a:r>
              <a:rPr lang="en-US"/>
              <a:t>Fifth level</a:t>
            </a:r>
          </a:p>
        </p:txBody>
      </p:sp>
    </p:spTree>
    <p:extLst>
      <p:ext uri="{BB962C8B-B14F-4D97-AF65-F5344CB8AC3E}">
        <p14:creationId xmlns:p14="http://schemas.microsoft.com/office/powerpoint/2010/main" val="13559459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bject slide - 3 objects">
    <p:bg>
      <p:bgPr>
        <a:solidFill>
          <a:schemeClr val="bg1"/>
        </a:solidFill>
        <a:effectLst/>
      </p:bgPr>
    </p:bg>
    <p:spTree>
      <p:nvGrpSpPr>
        <p:cNvPr id="1" name=""/>
        <p:cNvGrpSpPr/>
        <p:nvPr/>
      </p:nvGrpSpPr>
      <p:grpSpPr>
        <a:xfrm>
          <a:off x="0" y="0"/>
          <a:ext cx="0" cy="0"/>
          <a:chOff x="0" y="0"/>
          <a:chExt cx="0" cy="0"/>
        </a:xfrm>
      </p:grpSpPr>
      <p:sp>
        <p:nvSpPr>
          <p:cNvPr id="8"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9" name="Text Placeholder 25">
            <a:extLst>
              <a:ext uri="{FF2B5EF4-FFF2-40B4-BE49-F238E27FC236}">
                <a16:creationId xmlns:a16="http://schemas.microsoft.com/office/drawing/2014/main" id="{A62851FD-83D0-4043-BB36-018E59EA71C6}"/>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10" name="Content Placeholder 3">
            <a:extLst>
              <a:ext uri="{FF2B5EF4-FFF2-40B4-BE49-F238E27FC236}">
                <a16:creationId xmlns:a16="http://schemas.microsoft.com/office/drawing/2014/main" id="{8B931A84-A932-4AAB-877C-8D94689F1C30}"/>
              </a:ext>
            </a:extLst>
          </p:cNvPr>
          <p:cNvSpPr>
            <a:spLocks noGrp="1"/>
          </p:cNvSpPr>
          <p:nvPr>
            <p:ph sz="quarter" idx="98"/>
          </p:nvPr>
        </p:nvSpPr>
        <p:spPr>
          <a:xfrm>
            <a:off x="647563" y="1752161"/>
            <a:ext cx="3852430" cy="3150416"/>
          </a:xfrm>
        </p:spPr>
        <p:txBody>
          <a:bodyPr wrap="square"/>
          <a:lstStyle>
            <a:lvl1pPr>
              <a:defRPr lang="en-US" sz="1200" kern="1200" baseline="0" dirty="0">
                <a:solidFill>
                  <a:schemeClr val="tx1"/>
                </a:solidFill>
                <a:latin typeface="+mj-lt"/>
                <a:ea typeface="Caecilia LT Std Light" pitchFamily="50" charset="0"/>
                <a:cs typeface="Caecilia LT Std Light" pitchFamily="50" charset="0"/>
              </a:defRPr>
            </a:lvl1pPr>
            <a:lvl2pPr>
              <a:defRPr lang="en-US" sz="1200" b="0" kern="1200" dirty="0">
                <a:solidFill>
                  <a:schemeClr val="tx2"/>
                </a:solidFill>
                <a:latin typeface="+mj-lt"/>
                <a:ea typeface="Caecilia LT Std Roman" pitchFamily="50" charset="0"/>
                <a:cs typeface="Caecilia LT Std Roman" pitchFamily="50" charset="0"/>
              </a:defRPr>
            </a:lvl2pPr>
            <a:lvl3pPr>
              <a:defRPr lang="en-US" sz="1200" kern="1200" dirty="0">
                <a:solidFill>
                  <a:schemeClr val="tx1"/>
                </a:solidFill>
                <a:latin typeface="+mj-lt"/>
                <a:ea typeface="Caecilia LT Std Light"/>
                <a:cs typeface="Caecilia LT Std Light"/>
              </a:defRPr>
            </a:lvl3pPr>
            <a:lvl4pPr>
              <a:defRPr lang="en-US" sz="1200" kern="1200" dirty="0">
                <a:solidFill>
                  <a:schemeClr val="tx1"/>
                </a:solidFill>
                <a:latin typeface="+mj-lt"/>
                <a:ea typeface="Caecilia LT Std Light"/>
                <a:cs typeface="Caecilia LT Std Light"/>
              </a:defRPr>
            </a:lvl4pPr>
            <a:lvl5pPr>
              <a:defRPr lang="en-US" sz="1200" kern="1200" dirty="0">
                <a:solidFill>
                  <a:schemeClr val="tx1"/>
                </a:solidFill>
                <a:latin typeface="+mj-lt"/>
                <a:ea typeface="Caecilia LT Std Light"/>
                <a:cs typeface="Caecilia LT Std Light"/>
              </a:defRPr>
            </a:lvl5pPr>
          </a:lstStyle>
          <a:p>
            <a:pPr lvl="0" algn="l" defTabSz="777875" rtl="0" eaLnBrk="1" fontAlgn="base" hangingPunct="1">
              <a:lnSpc>
                <a:spcPct val="100000"/>
              </a:lnSpc>
              <a:spcBef>
                <a:spcPts val="400"/>
              </a:spcBef>
              <a:spcAft>
                <a:spcPts val="400"/>
              </a:spcAft>
              <a:buFont typeface="Arial" panose="020B0604020202020204" pitchFamily="34" charset="0"/>
            </a:pPr>
            <a:r>
              <a:rPr lang="en-US"/>
              <a:t>Click to edit Master text styles</a:t>
            </a:r>
          </a:p>
          <a:p>
            <a:pPr lvl="1" algn="l" defTabSz="777875" rtl="0" eaLnBrk="1" fontAlgn="base" hangingPunct="1">
              <a:lnSpc>
                <a:spcPct val="100000"/>
              </a:lnSpc>
              <a:spcBef>
                <a:spcPts val="400"/>
              </a:spcBef>
              <a:spcAft>
                <a:spcPts val="400"/>
              </a:spcAft>
              <a:buFont typeface="Arial" panose="020B0604020202020204" pitchFamily="34" charset="0"/>
            </a:pPr>
            <a:r>
              <a:rPr lang="en-US"/>
              <a:t>Second level</a:t>
            </a:r>
          </a:p>
          <a:p>
            <a:pPr lvl="2" algn="l" defTabSz="777875" rtl="0" eaLnBrk="1" fontAlgn="base" hangingPunct="1">
              <a:lnSpc>
                <a:spcPct val="100000"/>
              </a:lnSpc>
              <a:spcBef>
                <a:spcPts val="400"/>
              </a:spcBef>
              <a:spcAft>
                <a:spcPts val="400"/>
              </a:spcAft>
              <a:buFont typeface="Arial" panose="020B0604020202020204" pitchFamily="34" charset="0"/>
            </a:pPr>
            <a:r>
              <a:rPr lang="en-US"/>
              <a:t>Third level</a:t>
            </a:r>
          </a:p>
          <a:p>
            <a:pPr lvl="3" algn="l" defTabSz="777875" rtl="0" eaLnBrk="1" fontAlgn="base" hangingPunct="1">
              <a:lnSpc>
                <a:spcPct val="100000"/>
              </a:lnSpc>
              <a:spcBef>
                <a:spcPts val="400"/>
              </a:spcBef>
              <a:spcAft>
                <a:spcPts val="400"/>
              </a:spcAft>
              <a:buFont typeface="Arial" panose="020B0604020202020204" pitchFamily="34" charset="0"/>
            </a:pPr>
            <a:r>
              <a:rPr lang="en-US"/>
              <a:t>Fourth level</a:t>
            </a:r>
          </a:p>
          <a:p>
            <a:pPr lvl="4" algn="l" defTabSz="777875" rtl="0" eaLnBrk="1" fontAlgn="base" hangingPunct="1">
              <a:lnSpc>
                <a:spcPct val="100000"/>
              </a:lnSpc>
              <a:spcBef>
                <a:spcPts val="400"/>
              </a:spcBef>
              <a:spcAft>
                <a:spcPts val="400"/>
              </a:spcAft>
              <a:buFont typeface="Arial" panose="020B0604020202020204" pitchFamily="34" charset="0"/>
            </a:pPr>
            <a:r>
              <a:rPr lang="en-US"/>
              <a:t>Fifth level</a:t>
            </a:r>
          </a:p>
        </p:txBody>
      </p:sp>
      <p:sp>
        <p:nvSpPr>
          <p:cNvPr id="11" name="Content Placeholder 3">
            <a:extLst>
              <a:ext uri="{FF2B5EF4-FFF2-40B4-BE49-F238E27FC236}">
                <a16:creationId xmlns:a16="http://schemas.microsoft.com/office/drawing/2014/main" id="{F4D6AF64-77E7-4957-85B3-2D91BA5EFE3A}"/>
              </a:ext>
            </a:extLst>
          </p:cNvPr>
          <p:cNvSpPr>
            <a:spLocks noGrp="1"/>
          </p:cNvSpPr>
          <p:nvPr>
            <p:ph sz="quarter" idx="99"/>
          </p:nvPr>
        </p:nvSpPr>
        <p:spPr>
          <a:xfrm>
            <a:off x="4599821" y="1752161"/>
            <a:ext cx="3852430" cy="3150416"/>
          </a:xfrm>
        </p:spPr>
        <p:txBody>
          <a:bodyPr wrap="square"/>
          <a:lstStyle>
            <a:lvl1pPr>
              <a:defRPr lang="en-US" sz="1200" kern="1200" baseline="0" dirty="0">
                <a:solidFill>
                  <a:schemeClr val="tx1"/>
                </a:solidFill>
                <a:latin typeface="+mj-lt"/>
                <a:ea typeface="Caecilia LT Std Light" pitchFamily="50" charset="0"/>
                <a:cs typeface="Caecilia LT Std Light" pitchFamily="50" charset="0"/>
              </a:defRPr>
            </a:lvl1pPr>
            <a:lvl2pPr>
              <a:defRPr lang="en-US" sz="1200" b="0" kern="1200" dirty="0">
                <a:solidFill>
                  <a:schemeClr val="tx2"/>
                </a:solidFill>
                <a:latin typeface="+mj-lt"/>
                <a:ea typeface="Caecilia LT Std Roman" pitchFamily="50" charset="0"/>
                <a:cs typeface="Caecilia LT Std Roman" pitchFamily="50" charset="0"/>
              </a:defRPr>
            </a:lvl2pPr>
            <a:lvl3pPr>
              <a:defRPr lang="en-US" sz="1200" kern="1200" dirty="0">
                <a:solidFill>
                  <a:schemeClr val="tx1"/>
                </a:solidFill>
                <a:latin typeface="+mj-lt"/>
                <a:ea typeface="Caecilia LT Std Light"/>
                <a:cs typeface="Caecilia LT Std Light"/>
              </a:defRPr>
            </a:lvl3pPr>
            <a:lvl4pPr>
              <a:defRPr lang="en-US" sz="1200" kern="1200" dirty="0">
                <a:solidFill>
                  <a:schemeClr val="tx1"/>
                </a:solidFill>
                <a:latin typeface="+mj-lt"/>
                <a:ea typeface="Caecilia LT Std Light"/>
                <a:cs typeface="Caecilia LT Std Light"/>
              </a:defRPr>
            </a:lvl4pPr>
            <a:lvl5pPr>
              <a:defRPr lang="en-US" sz="1200" kern="1200" dirty="0">
                <a:solidFill>
                  <a:schemeClr val="tx1"/>
                </a:solidFill>
                <a:latin typeface="+mj-lt"/>
                <a:ea typeface="Caecilia LT Std Light"/>
                <a:cs typeface="Caecilia LT Std Light"/>
              </a:defRPr>
            </a:lvl5pPr>
          </a:lstStyle>
          <a:p>
            <a:pPr lvl="0" algn="l" defTabSz="777875" rtl="0" eaLnBrk="1" fontAlgn="base" hangingPunct="1">
              <a:lnSpc>
                <a:spcPct val="100000"/>
              </a:lnSpc>
              <a:spcBef>
                <a:spcPts val="400"/>
              </a:spcBef>
              <a:spcAft>
                <a:spcPts val="400"/>
              </a:spcAft>
              <a:buFont typeface="Arial" panose="020B0604020202020204" pitchFamily="34" charset="0"/>
            </a:pPr>
            <a:r>
              <a:rPr lang="en-US"/>
              <a:t>Click to edit Master text styles</a:t>
            </a:r>
          </a:p>
          <a:p>
            <a:pPr lvl="1" algn="l" defTabSz="777875" rtl="0" eaLnBrk="1" fontAlgn="base" hangingPunct="1">
              <a:lnSpc>
                <a:spcPct val="100000"/>
              </a:lnSpc>
              <a:spcBef>
                <a:spcPts val="400"/>
              </a:spcBef>
              <a:spcAft>
                <a:spcPts val="400"/>
              </a:spcAft>
              <a:buFont typeface="Arial" panose="020B0604020202020204" pitchFamily="34" charset="0"/>
            </a:pPr>
            <a:r>
              <a:rPr lang="en-US"/>
              <a:t>Second level</a:t>
            </a:r>
          </a:p>
          <a:p>
            <a:pPr lvl="2" algn="l" defTabSz="777875" rtl="0" eaLnBrk="1" fontAlgn="base" hangingPunct="1">
              <a:lnSpc>
                <a:spcPct val="100000"/>
              </a:lnSpc>
              <a:spcBef>
                <a:spcPts val="400"/>
              </a:spcBef>
              <a:spcAft>
                <a:spcPts val="400"/>
              </a:spcAft>
              <a:buFont typeface="Arial" panose="020B0604020202020204" pitchFamily="34" charset="0"/>
            </a:pPr>
            <a:r>
              <a:rPr lang="en-US"/>
              <a:t>Third level</a:t>
            </a:r>
          </a:p>
          <a:p>
            <a:pPr lvl="3" algn="l" defTabSz="777875" rtl="0" eaLnBrk="1" fontAlgn="base" hangingPunct="1">
              <a:lnSpc>
                <a:spcPct val="100000"/>
              </a:lnSpc>
              <a:spcBef>
                <a:spcPts val="400"/>
              </a:spcBef>
              <a:spcAft>
                <a:spcPts val="400"/>
              </a:spcAft>
              <a:buFont typeface="Arial" panose="020B0604020202020204" pitchFamily="34" charset="0"/>
            </a:pPr>
            <a:r>
              <a:rPr lang="en-US"/>
              <a:t>Fourth level</a:t>
            </a:r>
          </a:p>
          <a:p>
            <a:pPr lvl="4" algn="l" defTabSz="777875" rtl="0" eaLnBrk="1" fontAlgn="base" hangingPunct="1">
              <a:lnSpc>
                <a:spcPct val="100000"/>
              </a:lnSpc>
              <a:spcBef>
                <a:spcPts val="400"/>
              </a:spcBef>
              <a:spcAft>
                <a:spcPts val="400"/>
              </a:spcAft>
              <a:buFont typeface="Arial" panose="020B0604020202020204" pitchFamily="34" charset="0"/>
            </a:pPr>
            <a:r>
              <a:rPr lang="en-US"/>
              <a:t>Fifth level</a:t>
            </a:r>
          </a:p>
        </p:txBody>
      </p:sp>
    </p:spTree>
    <p:extLst>
      <p:ext uri="{BB962C8B-B14F-4D97-AF65-F5344CB8AC3E}">
        <p14:creationId xmlns:p14="http://schemas.microsoft.com/office/powerpoint/2010/main" val="530773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slide - full size image">
    <p:bg>
      <p:bgPr>
        <a:solidFill>
          <a:schemeClr val="bg1"/>
        </a:solidFill>
        <a:effectLst/>
      </p:bgPr>
    </p:bg>
    <p:spTree>
      <p:nvGrpSpPr>
        <p:cNvPr id="1" name=""/>
        <p:cNvGrpSpPr/>
        <p:nvPr/>
      </p:nvGrpSpPr>
      <p:grpSpPr>
        <a:xfrm>
          <a:off x="0" y="0"/>
          <a:ext cx="0" cy="0"/>
          <a:chOff x="0" y="0"/>
          <a:chExt cx="0" cy="0"/>
        </a:xfrm>
      </p:grpSpPr>
      <p:sp>
        <p:nvSpPr>
          <p:cNvPr id="8"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3" name="Picture Placeholder 2"/>
          <p:cNvSpPr>
            <a:spLocks noGrp="1"/>
          </p:cNvSpPr>
          <p:nvPr>
            <p:ph type="pic" sz="quarter" idx="18"/>
          </p:nvPr>
        </p:nvSpPr>
        <p:spPr>
          <a:xfrm>
            <a:off x="0" y="1751323"/>
            <a:ext cx="9144000" cy="3151187"/>
          </a:xfrm>
        </p:spPr>
        <p:txBody>
          <a:bodyPr rtlCol="0">
            <a:noAutofit/>
          </a:bodyPr>
          <a:lstStyle/>
          <a:p>
            <a:pPr lvl="0"/>
            <a:r>
              <a:rPr lang="en-US" noProof="0"/>
              <a:t>Click icon to add picture</a:t>
            </a:r>
            <a:endParaRPr lang="en-GB" noProof="0"/>
          </a:p>
        </p:txBody>
      </p:sp>
      <p:sp>
        <p:nvSpPr>
          <p:cNvPr id="5" name="Text Placeholder 25">
            <a:extLst>
              <a:ext uri="{FF2B5EF4-FFF2-40B4-BE49-F238E27FC236}">
                <a16:creationId xmlns:a16="http://schemas.microsoft.com/office/drawing/2014/main" id="{6AE7B5FC-A1A0-471A-AA4A-27B9953E3F81}"/>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Tree>
    <p:extLst>
      <p:ext uri="{BB962C8B-B14F-4D97-AF65-F5344CB8AC3E}">
        <p14:creationId xmlns:p14="http://schemas.microsoft.com/office/powerpoint/2010/main" val="1307662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Image slide - small text with large image">
    <p:bg>
      <p:bgPr>
        <a:solidFill>
          <a:schemeClr val="bg1"/>
        </a:solidFill>
        <a:effectLst/>
      </p:bgPr>
    </p:bg>
    <p:spTree>
      <p:nvGrpSpPr>
        <p:cNvPr id="1" name=""/>
        <p:cNvGrpSpPr/>
        <p:nvPr/>
      </p:nvGrpSpPr>
      <p:grpSpPr>
        <a:xfrm>
          <a:off x="0" y="0"/>
          <a:ext cx="0" cy="0"/>
          <a:chOff x="0" y="0"/>
          <a:chExt cx="0" cy="0"/>
        </a:xfrm>
      </p:grpSpPr>
      <p:sp>
        <p:nvSpPr>
          <p:cNvPr id="8"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3" name="Picture Placeholder 2"/>
          <p:cNvSpPr>
            <a:spLocks noGrp="1"/>
          </p:cNvSpPr>
          <p:nvPr>
            <p:ph type="pic" sz="quarter" idx="18"/>
          </p:nvPr>
        </p:nvSpPr>
        <p:spPr>
          <a:xfrm>
            <a:off x="3275856" y="1747410"/>
            <a:ext cx="5868144" cy="3151187"/>
          </a:xfrm>
        </p:spPr>
        <p:txBody>
          <a:bodyPr rtlCol="0">
            <a:noAutofit/>
          </a:bodyPr>
          <a:lstStyle/>
          <a:p>
            <a:pPr lvl="0"/>
            <a:r>
              <a:rPr lang="en-US" noProof="0"/>
              <a:t>Click icon to add picture</a:t>
            </a:r>
            <a:endParaRPr lang="en-GB" noProof="0"/>
          </a:p>
        </p:txBody>
      </p:sp>
      <p:sp>
        <p:nvSpPr>
          <p:cNvPr id="10" name="Text Placeholder 4">
            <a:extLst>
              <a:ext uri="{FF2B5EF4-FFF2-40B4-BE49-F238E27FC236}">
                <a16:creationId xmlns:a16="http://schemas.microsoft.com/office/drawing/2014/main" id="{D4025FE0-5654-497C-BE47-B54D0C4F8F5F}"/>
              </a:ext>
            </a:extLst>
          </p:cNvPr>
          <p:cNvSpPr>
            <a:spLocks noGrp="1"/>
          </p:cNvSpPr>
          <p:nvPr>
            <p:ph type="body" sz="quarter" idx="97"/>
          </p:nvPr>
        </p:nvSpPr>
        <p:spPr>
          <a:xfrm>
            <a:off x="647563" y="1753158"/>
            <a:ext cx="2484278"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25">
            <a:extLst>
              <a:ext uri="{FF2B5EF4-FFF2-40B4-BE49-F238E27FC236}">
                <a16:creationId xmlns:a16="http://schemas.microsoft.com/office/drawing/2014/main" id="{BA081483-C807-4F7E-8ECF-A6F95EED26EF}"/>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Tree>
    <p:extLst>
      <p:ext uri="{BB962C8B-B14F-4D97-AF65-F5344CB8AC3E}">
        <p14:creationId xmlns:p14="http://schemas.microsoft.com/office/powerpoint/2010/main" val="253881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slide - large text with small image">
    <p:bg>
      <p:bgPr>
        <a:solidFill>
          <a:schemeClr val="bg1"/>
        </a:solidFill>
        <a:effectLst/>
      </p:bgPr>
    </p:bg>
    <p:spTree>
      <p:nvGrpSpPr>
        <p:cNvPr id="1" name=""/>
        <p:cNvGrpSpPr/>
        <p:nvPr/>
      </p:nvGrpSpPr>
      <p:grpSpPr>
        <a:xfrm>
          <a:off x="0" y="0"/>
          <a:ext cx="0" cy="0"/>
          <a:chOff x="0" y="0"/>
          <a:chExt cx="0" cy="0"/>
        </a:xfrm>
      </p:grpSpPr>
      <p:sp>
        <p:nvSpPr>
          <p:cNvPr id="8"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3" name="Picture Placeholder 2"/>
          <p:cNvSpPr>
            <a:spLocks noGrp="1"/>
          </p:cNvSpPr>
          <p:nvPr>
            <p:ph type="pic" sz="quarter" idx="18"/>
          </p:nvPr>
        </p:nvSpPr>
        <p:spPr>
          <a:xfrm>
            <a:off x="6005513" y="1753158"/>
            <a:ext cx="3138487" cy="3151187"/>
          </a:xfrm>
        </p:spPr>
        <p:txBody>
          <a:bodyPr rtlCol="0">
            <a:noAutofit/>
          </a:bodyPr>
          <a:lstStyle/>
          <a:p>
            <a:pPr lvl="0"/>
            <a:r>
              <a:rPr lang="en-US" noProof="0"/>
              <a:t>Click icon to add picture</a:t>
            </a:r>
            <a:endParaRPr lang="en-GB" noProof="0"/>
          </a:p>
        </p:txBody>
      </p:sp>
      <p:sp>
        <p:nvSpPr>
          <p:cNvPr id="7" name="Text Placeholder 4">
            <a:extLst>
              <a:ext uri="{FF2B5EF4-FFF2-40B4-BE49-F238E27FC236}">
                <a16:creationId xmlns:a16="http://schemas.microsoft.com/office/drawing/2014/main" id="{CCF43E56-B27B-4B77-882D-53DA4AA0802E}"/>
              </a:ext>
            </a:extLst>
          </p:cNvPr>
          <p:cNvSpPr>
            <a:spLocks noGrp="1"/>
          </p:cNvSpPr>
          <p:nvPr>
            <p:ph type="body" sz="quarter" idx="16"/>
          </p:nvPr>
        </p:nvSpPr>
        <p:spPr>
          <a:xfrm>
            <a:off x="647562" y="1753158"/>
            <a:ext cx="5220582"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25">
            <a:extLst>
              <a:ext uri="{FF2B5EF4-FFF2-40B4-BE49-F238E27FC236}">
                <a16:creationId xmlns:a16="http://schemas.microsoft.com/office/drawing/2014/main" id="{E2473A97-D0B9-4CBA-B8BA-394C48E48529}"/>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Tree>
    <p:extLst>
      <p:ext uri="{BB962C8B-B14F-4D97-AF65-F5344CB8AC3E}">
        <p14:creationId xmlns:p14="http://schemas.microsoft.com/office/powerpoint/2010/main" val="1460565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slide - 1 column with contact">
    <p:bg>
      <p:bgPr>
        <a:solidFill>
          <a:schemeClr val="bg1"/>
        </a:solidFill>
        <a:effectLst/>
      </p:bgPr>
    </p:bg>
    <p:spTree>
      <p:nvGrpSpPr>
        <p:cNvPr id="1" name=""/>
        <p:cNvGrpSpPr/>
        <p:nvPr/>
      </p:nvGrpSpPr>
      <p:grpSpPr>
        <a:xfrm>
          <a:off x="0" y="0"/>
          <a:ext cx="0" cy="0"/>
          <a:chOff x="0" y="0"/>
          <a:chExt cx="0" cy="0"/>
        </a:xfrm>
      </p:grpSpPr>
      <p:sp>
        <p:nvSpPr>
          <p:cNvPr id="6" name="Title 3"/>
          <p:cNvSpPr>
            <a:spLocks noGrp="1"/>
          </p:cNvSpPr>
          <p:nvPr>
            <p:ph type="title"/>
          </p:nvPr>
        </p:nvSpPr>
        <p:spPr>
          <a:xfrm>
            <a:off x="647564" y="491075"/>
            <a:ext cx="7809282"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10" name="Picture Placeholder 11"/>
          <p:cNvSpPr>
            <a:spLocks noGrp="1" noChangeAspect="1"/>
          </p:cNvSpPr>
          <p:nvPr>
            <p:ph type="pic" sz="quarter" idx="98"/>
          </p:nvPr>
        </p:nvSpPr>
        <p:spPr>
          <a:xfrm>
            <a:off x="6593974" y="3175418"/>
            <a:ext cx="1216579" cy="121657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9" name="Text Placeholder 29"/>
          <p:cNvSpPr>
            <a:spLocks noGrp="1"/>
          </p:cNvSpPr>
          <p:nvPr>
            <p:ph type="body" sz="quarter" idx="107" hasCustomPrompt="1"/>
          </p:nvPr>
        </p:nvSpPr>
        <p:spPr>
          <a:xfrm>
            <a:off x="6624805" y="4503258"/>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12" name="Text Placeholder 29"/>
          <p:cNvSpPr>
            <a:spLocks noGrp="1"/>
          </p:cNvSpPr>
          <p:nvPr>
            <p:ph type="body" sz="quarter" idx="108"/>
          </p:nvPr>
        </p:nvSpPr>
        <p:spPr>
          <a:xfrm>
            <a:off x="6624805" y="4728258"/>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8" name="Text Placeholder 25">
            <a:extLst>
              <a:ext uri="{FF2B5EF4-FFF2-40B4-BE49-F238E27FC236}">
                <a16:creationId xmlns:a16="http://schemas.microsoft.com/office/drawing/2014/main" id="{9F8EA6FE-1D89-4666-9B87-26F446B58251}"/>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11" name="Text Placeholder 4">
            <a:extLst>
              <a:ext uri="{FF2B5EF4-FFF2-40B4-BE49-F238E27FC236}">
                <a16:creationId xmlns:a16="http://schemas.microsoft.com/office/drawing/2014/main" id="{8A1EF7D4-CADF-4DE1-9D47-51471C77F339}"/>
              </a:ext>
            </a:extLst>
          </p:cNvPr>
          <p:cNvSpPr>
            <a:spLocks noGrp="1"/>
          </p:cNvSpPr>
          <p:nvPr>
            <p:ph type="body" sz="quarter" idx="16"/>
          </p:nvPr>
        </p:nvSpPr>
        <p:spPr>
          <a:xfrm>
            <a:off x="647562" y="1753158"/>
            <a:ext cx="5868654"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41584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ther slide - 8 contacts">
    <p:bg>
      <p:bgPr>
        <a:solidFill>
          <a:schemeClr val="bg1"/>
        </a:solidFill>
        <a:effectLst/>
      </p:bgPr>
    </p:bg>
    <p:spTree>
      <p:nvGrpSpPr>
        <p:cNvPr id="1" name=""/>
        <p:cNvGrpSpPr/>
        <p:nvPr/>
      </p:nvGrpSpPr>
      <p:grpSpPr>
        <a:xfrm>
          <a:off x="0" y="0"/>
          <a:ext cx="0" cy="0"/>
          <a:chOff x="0" y="0"/>
          <a:chExt cx="0" cy="0"/>
        </a:xfrm>
      </p:grpSpPr>
      <p:sp>
        <p:nvSpPr>
          <p:cNvPr id="5" name="Picture Placeholder 11"/>
          <p:cNvSpPr>
            <a:spLocks noGrp="1" noChangeAspect="1"/>
          </p:cNvSpPr>
          <p:nvPr>
            <p:ph type="pic" sz="quarter" idx="96"/>
          </p:nvPr>
        </p:nvSpPr>
        <p:spPr>
          <a:xfrm>
            <a:off x="647563" y="1943870"/>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10" name="Text Placeholder 29"/>
          <p:cNvSpPr>
            <a:spLocks noGrp="1"/>
          </p:cNvSpPr>
          <p:nvPr>
            <p:ph type="body" sz="quarter" idx="98" hasCustomPrompt="1"/>
          </p:nvPr>
        </p:nvSpPr>
        <p:spPr>
          <a:xfrm>
            <a:off x="647562" y="2987413"/>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11" name="Text Placeholder 29"/>
          <p:cNvSpPr>
            <a:spLocks noGrp="1"/>
          </p:cNvSpPr>
          <p:nvPr>
            <p:ph type="body" sz="quarter" idx="99"/>
          </p:nvPr>
        </p:nvSpPr>
        <p:spPr>
          <a:xfrm>
            <a:off x="647562" y="3219822"/>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13" name="Picture Placeholder 11"/>
          <p:cNvSpPr>
            <a:spLocks noGrp="1" noChangeAspect="1"/>
          </p:cNvSpPr>
          <p:nvPr>
            <p:ph type="pic" sz="quarter" idx="100"/>
          </p:nvPr>
        </p:nvSpPr>
        <p:spPr>
          <a:xfrm>
            <a:off x="2639012" y="1943870"/>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14" name="Text Placeholder 29"/>
          <p:cNvSpPr>
            <a:spLocks noGrp="1"/>
          </p:cNvSpPr>
          <p:nvPr>
            <p:ph type="body" sz="quarter" idx="101" hasCustomPrompt="1"/>
          </p:nvPr>
        </p:nvSpPr>
        <p:spPr>
          <a:xfrm>
            <a:off x="2639011" y="2987413"/>
            <a:ext cx="1827446" cy="180000"/>
          </a:xfrm>
        </p:spPr>
        <p:txBody>
          <a:bodyPr wrap="square" spcCol="0">
            <a:noAutofit/>
          </a:bodyPr>
          <a:lstStyle>
            <a:lvl1pPr marL="0" marR="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marL="0" marR="0" lvl="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a:pPr>
            <a:r>
              <a:rPr lang="en-US"/>
              <a:t>Name surname</a:t>
            </a:r>
          </a:p>
        </p:txBody>
      </p:sp>
      <p:sp>
        <p:nvSpPr>
          <p:cNvPr id="15" name="Text Placeholder 29"/>
          <p:cNvSpPr>
            <a:spLocks noGrp="1"/>
          </p:cNvSpPr>
          <p:nvPr>
            <p:ph type="body" sz="quarter" idx="102"/>
          </p:nvPr>
        </p:nvSpPr>
        <p:spPr>
          <a:xfrm>
            <a:off x="2639976" y="3219822"/>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16" name="Picture Placeholder 11"/>
          <p:cNvSpPr>
            <a:spLocks noGrp="1" noChangeAspect="1"/>
          </p:cNvSpPr>
          <p:nvPr>
            <p:ph type="pic" sz="quarter" idx="103"/>
          </p:nvPr>
        </p:nvSpPr>
        <p:spPr>
          <a:xfrm>
            <a:off x="4630461" y="1943870"/>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17" name="Text Placeholder 29"/>
          <p:cNvSpPr>
            <a:spLocks noGrp="1"/>
          </p:cNvSpPr>
          <p:nvPr>
            <p:ph type="body" sz="quarter" idx="104" hasCustomPrompt="1"/>
          </p:nvPr>
        </p:nvSpPr>
        <p:spPr>
          <a:xfrm>
            <a:off x="4630460" y="2987413"/>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18" name="Text Placeholder 29"/>
          <p:cNvSpPr>
            <a:spLocks noGrp="1"/>
          </p:cNvSpPr>
          <p:nvPr>
            <p:ph type="body" sz="quarter" idx="105"/>
          </p:nvPr>
        </p:nvSpPr>
        <p:spPr>
          <a:xfrm>
            <a:off x="4632390" y="3219822"/>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19" name="Picture Placeholder 11"/>
          <p:cNvSpPr>
            <a:spLocks noGrp="1" noChangeAspect="1"/>
          </p:cNvSpPr>
          <p:nvPr>
            <p:ph type="pic" sz="quarter" idx="106"/>
          </p:nvPr>
        </p:nvSpPr>
        <p:spPr>
          <a:xfrm>
            <a:off x="6621910" y="1943870"/>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20" name="Text Placeholder 29"/>
          <p:cNvSpPr>
            <a:spLocks noGrp="1"/>
          </p:cNvSpPr>
          <p:nvPr>
            <p:ph type="body" sz="quarter" idx="107" hasCustomPrompt="1"/>
          </p:nvPr>
        </p:nvSpPr>
        <p:spPr>
          <a:xfrm>
            <a:off x="6624805" y="2987413"/>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21" name="Text Placeholder 29"/>
          <p:cNvSpPr>
            <a:spLocks noGrp="1"/>
          </p:cNvSpPr>
          <p:nvPr>
            <p:ph type="body" sz="quarter" idx="108"/>
          </p:nvPr>
        </p:nvSpPr>
        <p:spPr>
          <a:xfrm>
            <a:off x="6624805" y="3219822"/>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23" name="Picture Placeholder 11"/>
          <p:cNvSpPr>
            <a:spLocks noGrp="1" noChangeAspect="1"/>
          </p:cNvSpPr>
          <p:nvPr>
            <p:ph type="pic" sz="quarter" idx="109"/>
          </p:nvPr>
        </p:nvSpPr>
        <p:spPr>
          <a:xfrm>
            <a:off x="647564" y="3475602"/>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25" name="Text Placeholder 29"/>
          <p:cNvSpPr>
            <a:spLocks noGrp="1"/>
          </p:cNvSpPr>
          <p:nvPr>
            <p:ph type="body" sz="quarter" idx="110" hasCustomPrompt="1"/>
          </p:nvPr>
        </p:nvSpPr>
        <p:spPr>
          <a:xfrm>
            <a:off x="647563" y="4506300"/>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26" name="Text Placeholder 29"/>
          <p:cNvSpPr>
            <a:spLocks noGrp="1"/>
          </p:cNvSpPr>
          <p:nvPr>
            <p:ph type="body" sz="quarter" idx="111"/>
          </p:nvPr>
        </p:nvSpPr>
        <p:spPr>
          <a:xfrm>
            <a:off x="647563" y="4731990"/>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27" name="Picture Placeholder 11"/>
          <p:cNvSpPr>
            <a:spLocks noGrp="1" noChangeAspect="1"/>
          </p:cNvSpPr>
          <p:nvPr>
            <p:ph type="pic" sz="quarter" idx="112"/>
          </p:nvPr>
        </p:nvSpPr>
        <p:spPr>
          <a:xfrm>
            <a:off x="2639013" y="3475602"/>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28" name="Text Placeholder 29"/>
          <p:cNvSpPr>
            <a:spLocks noGrp="1"/>
          </p:cNvSpPr>
          <p:nvPr>
            <p:ph type="body" sz="quarter" idx="113" hasCustomPrompt="1"/>
          </p:nvPr>
        </p:nvSpPr>
        <p:spPr>
          <a:xfrm>
            <a:off x="2639012" y="4506300"/>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29" name="Text Placeholder 29"/>
          <p:cNvSpPr>
            <a:spLocks noGrp="1"/>
          </p:cNvSpPr>
          <p:nvPr>
            <p:ph type="body" sz="quarter" idx="114"/>
          </p:nvPr>
        </p:nvSpPr>
        <p:spPr>
          <a:xfrm>
            <a:off x="2639977" y="4731990"/>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30" name="Picture Placeholder 11"/>
          <p:cNvSpPr>
            <a:spLocks noGrp="1" noChangeAspect="1"/>
          </p:cNvSpPr>
          <p:nvPr>
            <p:ph type="pic" sz="quarter" idx="115"/>
          </p:nvPr>
        </p:nvSpPr>
        <p:spPr>
          <a:xfrm>
            <a:off x="4630462" y="3475602"/>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35" name="Text Placeholder 29"/>
          <p:cNvSpPr>
            <a:spLocks noGrp="1"/>
          </p:cNvSpPr>
          <p:nvPr>
            <p:ph type="body" sz="quarter" idx="116" hasCustomPrompt="1"/>
          </p:nvPr>
        </p:nvSpPr>
        <p:spPr>
          <a:xfrm>
            <a:off x="4630461" y="4506300"/>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36" name="Text Placeholder 29"/>
          <p:cNvSpPr>
            <a:spLocks noGrp="1"/>
          </p:cNvSpPr>
          <p:nvPr>
            <p:ph type="body" sz="quarter" idx="117"/>
          </p:nvPr>
        </p:nvSpPr>
        <p:spPr>
          <a:xfrm>
            <a:off x="4632391" y="4731990"/>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37" name="Picture Placeholder 11"/>
          <p:cNvSpPr>
            <a:spLocks noGrp="1" noChangeAspect="1"/>
          </p:cNvSpPr>
          <p:nvPr>
            <p:ph type="pic" sz="quarter" idx="118"/>
          </p:nvPr>
        </p:nvSpPr>
        <p:spPr>
          <a:xfrm>
            <a:off x="6621911" y="3475602"/>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38" name="Text Placeholder 29"/>
          <p:cNvSpPr>
            <a:spLocks noGrp="1"/>
          </p:cNvSpPr>
          <p:nvPr>
            <p:ph type="body" sz="quarter" idx="119" hasCustomPrompt="1"/>
          </p:nvPr>
        </p:nvSpPr>
        <p:spPr>
          <a:xfrm>
            <a:off x="6624806" y="4506300"/>
            <a:ext cx="1827446" cy="180000"/>
          </a:xfrm>
        </p:spPr>
        <p:txBody>
          <a:bodyPr wrap="square" spcCol="0">
            <a:noAutofit/>
          </a:bodyPr>
          <a:lstStyle>
            <a:lvl1pPr marL="0" marR="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marL="0" marR="0" lvl="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a:pPr>
            <a:r>
              <a:rPr lang="en-US"/>
              <a:t>Name surname</a:t>
            </a:r>
          </a:p>
        </p:txBody>
      </p:sp>
      <p:sp>
        <p:nvSpPr>
          <p:cNvPr id="39" name="Text Placeholder 29"/>
          <p:cNvSpPr>
            <a:spLocks noGrp="1"/>
          </p:cNvSpPr>
          <p:nvPr>
            <p:ph type="body" sz="quarter" idx="120"/>
          </p:nvPr>
        </p:nvSpPr>
        <p:spPr>
          <a:xfrm>
            <a:off x="6624806" y="4731990"/>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31" name="Title 3"/>
          <p:cNvSpPr>
            <a:spLocks noGrp="1"/>
          </p:cNvSpPr>
          <p:nvPr>
            <p:ph type="title"/>
          </p:nvPr>
        </p:nvSpPr>
        <p:spPr>
          <a:xfrm>
            <a:off x="647564" y="491075"/>
            <a:ext cx="7809282"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33" name="Text Placeholder 25">
            <a:extLst>
              <a:ext uri="{FF2B5EF4-FFF2-40B4-BE49-F238E27FC236}">
                <a16:creationId xmlns:a16="http://schemas.microsoft.com/office/drawing/2014/main" id="{E374C88E-555F-40C7-8C40-E18BA43FD8D2}"/>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Tree>
    <p:extLst>
      <p:ext uri="{BB962C8B-B14F-4D97-AF65-F5344CB8AC3E}">
        <p14:creationId xmlns:p14="http://schemas.microsoft.com/office/powerpoint/2010/main" val="1359487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 1 column with top photo">
    <p:bg>
      <p:bgPr>
        <a:solidFill>
          <a:schemeClr val="bg1"/>
        </a:solidFill>
        <a:effectLst/>
      </p:bgPr>
    </p:bg>
    <p:spTree>
      <p:nvGrpSpPr>
        <p:cNvPr id="1" name=""/>
        <p:cNvGrpSpPr/>
        <p:nvPr/>
      </p:nvGrpSpPr>
      <p:grpSpPr>
        <a:xfrm>
          <a:off x="0" y="0"/>
          <a:ext cx="0" cy="0"/>
          <a:chOff x="0" y="0"/>
          <a:chExt cx="0" cy="0"/>
        </a:xfrm>
      </p:grpSpPr>
      <p:sp>
        <p:nvSpPr>
          <p:cNvPr id="6" name="Title 3"/>
          <p:cNvSpPr>
            <a:spLocks noGrp="1"/>
          </p:cNvSpPr>
          <p:nvPr>
            <p:ph type="title"/>
          </p:nvPr>
        </p:nvSpPr>
        <p:spPr>
          <a:xfrm>
            <a:off x="647564" y="491075"/>
            <a:ext cx="6372708"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10" name="Picture Placeholder 11"/>
          <p:cNvSpPr>
            <a:spLocks noGrp="1" noChangeAspect="1"/>
          </p:cNvSpPr>
          <p:nvPr>
            <p:ph type="pic" sz="quarter" idx="98"/>
          </p:nvPr>
        </p:nvSpPr>
        <p:spPr>
          <a:xfrm>
            <a:off x="7235672" y="493510"/>
            <a:ext cx="1216579" cy="121657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8" name="Text Placeholder 25">
            <a:extLst>
              <a:ext uri="{FF2B5EF4-FFF2-40B4-BE49-F238E27FC236}">
                <a16:creationId xmlns:a16="http://schemas.microsoft.com/office/drawing/2014/main" id="{6AA8C2EF-5EC4-4DE1-8AD0-04790CC7AE1F}"/>
              </a:ext>
            </a:extLst>
          </p:cNvPr>
          <p:cNvSpPr>
            <a:spLocks noGrp="1"/>
          </p:cNvSpPr>
          <p:nvPr>
            <p:ph type="body" sz="quarter" idx="15"/>
          </p:nvPr>
        </p:nvSpPr>
        <p:spPr>
          <a:xfrm>
            <a:off x="647563" y="1161604"/>
            <a:ext cx="637270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11" name="Text Placeholder 4">
            <a:extLst>
              <a:ext uri="{FF2B5EF4-FFF2-40B4-BE49-F238E27FC236}">
                <a16:creationId xmlns:a16="http://schemas.microsoft.com/office/drawing/2014/main" id="{77C1819C-D053-4945-BE32-3D334A519DBE}"/>
              </a:ext>
            </a:extLst>
          </p:cNvPr>
          <p:cNvSpPr>
            <a:spLocks noGrp="1"/>
          </p:cNvSpPr>
          <p:nvPr>
            <p:ph type="body" sz="quarter" idx="16"/>
          </p:nvPr>
        </p:nvSpPr>
        <p:spPr>
          <a:xfrm>
            <a:off x="647561" y="1753158"/>
            <a:ext cx="7813065"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3113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ther slide - Panel layout - 4 bios">
    <p:bg>
      <p:bgPr>
        <a:solidFill>
          <a:schemeClr val="bg1"/>
        </a:solidFill>
        <a:effectLst/>
      </p:bgPr>
    </p:bg>
    <p:spTree>
      <p:nvGrpSpPr>
        <p:cNvPr id="1" name=""/>
        <p:cNvGrpSpPr/>
        <p:nvPr/>
      </p:nvGrpSpPr>
      <p:grpSpPr>
        <a:xfrm>
          <a:off x="0" y="0"/>
          <a:ext cx="0" cy="0"/>
          <a:chOff x="0" y="0"/>
          <a:chExt cx="0" cy="0"/>
        </a:xfrm>
      </p:grpSpPr>
      <p:sp>
        <p:nvSpPr>
          <p:cNvPr id="5" name="Picture Placeholder 11"/>
          <p:cNvSpPr>
            <a:spLocks noGrp="1" noChangeAspect="1"/>
          </p:cNvSpPr>
          <p:nvPr>
            <p:ph type="pic" sz="quarter" idx="96"/>
          </p:nvPr>
        </p:nvSpPr>
        <p:spPr>
          <a:xfrm>
            <a:off x="647561" y="1810845"/>
            <a:ext cx="1149719" cy="114971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10" name="Text Placeholder 29"/>
          <p:cNvSpPr>
            <a:spLocks noGrp="1"/>
          </p:cNvSpPr>
          <p:nvPr>
            <p:ph type="body" sz="quarter" idx="98" hasCustomPrompt="1"/>
          </p:nvPr>
        </p:nvSpPr>
        <p:spPr>
          <a:xfrm>
            <a:off x="647561" y="3061866"/>
            <a:ext cx="1827446" cy="180000"/>
          </a:xfrm>
        </p:spPr>
        <p:txBody>
          <a:bodyPr wrap="square" spcCol="0">
            <a:noAutofit/>
          </a:bodyPr>
          <a:lstStyle>
            <a:lvl1pPr>
              <a:lnSpc>
                <a:spcPct val="100000"/>
              </a:lnSpc>
              <a:spcBef>
                <a:spcPts val="0"/>
              </a:spcBef>
              <a:spcAft>
                <a:spcPts val="0"/>
              </a:spcAft>
              <a:defRPr sz="1200" b="0" i="0">
                <a:solidFill>
                  <a:schemeClr val="tx2"/>
                </a:solidFill>
                <a:latin typeface="Caecilia LT Std Light" panose="02060503040505020204" pitchFamily="18" charset="0"/>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11" name="Text Placeholder 29"/>
          <p:cNvSpPr>
            <a:spLocks noGrp="1"/>
          </p:cNvSpPr>
          <p:nvPr>
            <p:ph type="body" sz="quarter" idx="99"/>
          </p:nvPr>
        </p:nvSpPr>
        <p:spPr>
          <a:xfrm>
            <a:off x="647561" y="3327854"/>
            <a:ext cx="1827446" cy="180000"/>
          </a:xfrm>
        </p:spPr>
        <p:txBody>
          <a:bodyPr wrap="square" spcCol="0">
            <a:noAutofit/>
          </a:bodyPr>
          <a:lstStyle>
            <a:lvl1pPr marL="0" marR="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marL="0" marR="0" lvl="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a:pPr>
            <a:r>
              <a:rPr lang="en-US"/>
              <a:t>Click to edit Master text styles</a:t>
            </a:r>
          </a:p>
        </p:txBody>
      </p:sp>
      <p:sp>
        <p:nvSpPr>
          <p:cNvPr id="13" name="Picture Placeholder 11"/>
          <p:cNvSpPr>
            <a:spLocks noGrp="1" noChangeAspect="1"/>
          </p:cNvSpPr>
          <p:nvPr>
            <p:ph type="pic" sz="quarter" idx="100"/>
          </p:nvPr>
        </p:nvSpPr>
        <p:spPr>
          <a:xfrm>
            <a:off x="2639011" y="1810845"/>
            <a:ext cx="1149719" cy="114971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14" name="Text Placeholder 29"/>
          <p:cNvSpPr>
            <a:spLocks noGrp="1"/>
          </p:cNvSpPr>
          <p:nvPr>
            <p:ph type="body" sz="quarter" idx="101" hasCustomPrompt="1"/>
          </p:nvPr>
        </p:nvSpPr>
        <p:spPr>
          <a:xfrm>
            <a:off x="2639011" y="3061866"/>
            <a:ext cx="1827446" cy="180000"/>
          </a:xfrm>
        </p:spPr>
        <p:txBody>
          <a:bodyPr wrap="square" spcCol="0">
            <a:noAutofit/>
          </a:bodyPr>
          <a:lstStyle>
            <a:lvl1pPr>
              <a:lnSpc>
                <a:spcPct val="100000"/>
              </a:lnSpc>
              <a:spcBef>
                <a:spcPts val="0"/>
              </a:spcBef>
              <a:spcAft>
                <a:spcPts val="0"/>
              </a:spcAft>
              <a:defRPr sz="1200" b="0" i="0">
                <a:solidFill>
                  <a:schemeClr val="tx2"/>
                </a:solidFill>
                <a:latin typeface="Caecilia LT Std Light" panose="02060503040505020204" pitchFamily="18" charset="0"/>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15" name="Text Placeholder 29"/>
          <p:cNvSpPr>
            <a:spLocks noGrp="1"/>
          </p:cNvSpPr>
          <p:nvPr>
            <p:ph type="body" sz="quarter" idx="102"/>
          </p:nvPr>
        </p:nvSpPr>
        <p:spPr>
          <a:xfrm>
            <a:off x="2639011" y="3327854"/>
            <a:ext cx="1827446" cy="180000"/>
          </a:xfrm>
        </p:spPr>
        <p:txBody>
          <a:bodyPr wrap="square" spcCol="0">
            <a:noAutofit/>
          </a:bodyPr>
          <a:lstStyle>
            <a:lvl1pPr marL="0" marR="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marL="0" marR="0" lvl="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a:pPr>
            <a:r>
              <a:rPr lang="en-US"/>
              <a:t>Click to edit Master text styles</a:t>
            </a:r>
          </a:p>
        </p:txBody>
      </p:sp>
      <p:sp>
        <p:nvSpPr>
          <p:cNvPr id="16" name="Picture Placeholder 11"/>
          <p:cNvSpPr>
            <a:spLocks noGrp="1" noChangeAspect="1"/>
          </p:cNvSpPr>
          <p:nvPr>
            <p:ph type="pic" sz="quarter" idx="103"/>
          </p:nvPr>
        </p:nvSpPr>
        <p:spPr>
          <a:xfrm>
            <a:off x="4630460" y="1810845"/>
            <a:ext cx="1149719" cy="114971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17" name="Text Placeholder 29"/>
          <p:cNvSpPr>
            <a:spLocks noGrp="1"/>
          </p:cNvSpPr>
          <p:nvPr>
            <p:ph type="body" sz="quarter" idx="104" hasCustomPrompt="1"/>
          </p:nvPr>
        </p:nvSpPr>
        <p:spPr>
          <a:xfrm>
            <a:off x="4630460" y="3061866"/>
            <a:ext cx="1827446" cy="180000"/>
          </a:xfrm>
        </p:spPr>
        <p:txBody>
          <a:bodyPr wrap="square" spcCol="0">
            <a:noAutofit/>
          </a:bodyPr>
          <a:lstStyle>
            <a:lvl1pPr>
              <a:lnSpc>
                <a:spcPct val="100000"/>
              </a:lnSpc>
              <a:spcBef>
                <a:spcPts val="0"/>
              </a:spcBef>
              <a:spcAft>
                <a:spcPts val="0"/>
              </a:spcAft>
              <a:defRPr sz="1200" b="0" i="0">
                <a:solidFill>
                  <a:schemeClr val="tx2"/>
                </a:solidFill>
                <a:latin typeface="Caecilia LT Std Light" panose="02060503040505020204" pitchFamily="18" charset="0"/>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18" name="Text Placeholder 29"/>
          <p:cNvSpPr>
            <a:spLocks noGrp="1"/>
          </p:cNvSpPr>
          <p:nvPr>
            <p:ph type="body" sz="quarter" idx="105"/>
          </p:nvPr>
        </p:nvSpPr>
        <p:spPr>
          <a:xfrm>
            <a:off x="4630460" y="3327854"/>
            <a:ext cx="1827446" cy="180000"/>
          </a:xfrm>
        </p:spPr>
        <p:txBody>
          <a:bodyPr wrap="square" spcCol="0">
            <a:noAutofit/>
          </a:bodyPr>
          <a:lstStyle>
            <a:lvl1pPr marL="0" marR="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marL="0" marR="0" lvl="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a:pPr>
            <a:r>
              <a:rPr lang="en-US"/>
              <a:t>Click to edit Master text styles</a:t>
            </a:r>
          </a:p>
        </p:txBody>
      </p:sp>
      <p:sp>
        <p:nvSpPr>
          <p:cNvPr id="19" name="Picture Placeholder 11"/>
          <p:cNvSpPr>
            <a:spLocks noGrp="1" noChangeAspect="1"/>
          </p:cNvSpPr>
          <p:nvPr>
            <p:ph type="pic" sz="quarter" idx="106"/>
          </p:nvPr>
        </p:nvSpPr>
        <p:spPr>
          <a:xfrm>
            <a:off x="6621909" y="1810845"/>
            <a:ext cx="1149719" cy="114971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20" name="Text Placeholder 29"/>
          <p:cNvSpPr>
            <a:spLocks noGrp="1"/>
          </p:cNvSpPr>
          <p:nvPr>
            <p:ph type="body" sz="quarter" idx="107" hasCustomPrompt="1"/>
          </p:nvPr>
        </p:nvSpPr>
        <p:spPr>
          <a:xfrm>
            <a:off x="6621909" y="3061866"/>
            <a:ext cx="1827446" cy="180000"/>
          </a:xfrm>
        </p:spPr>
        <p:txBody>
          <a:bodyPr wrap="square" spcCol="0">
            <a:noAutofit/>
          </a:bodyPr>
          <a:lstStyle>
            <a:lvl1pPr>
              <a:lnSpc>
                <a:spcPct val="100000"/>
              </a:lnSpc>
              <a:spcBef>
                <a:spcPts val="0"/>
              </a:spcBef>
              <a:spcAft>
                <a:spcPts val="0"/>
              </a:spcAft>
              <a:defRPr sz="1200" b="0" i="0">
                <a:solidFill>
                  <a:schemeClr val="tx2"/>
                </a:solidFill>
                <a:latin typeface="Caecilia LT Std Light" panose="02060503040505020204" pitchFamily="18" charset="0"/>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21" name="Text Placeholder 29"/>
          <p:cNvSpPr>
            <a:spLocks noGrp="1"/>
          </p:cNvSpPr>
          <p:nvPr>
            <p:ph type="body" sz="quarter" idx="108"/>
          </p:nvPr>
        </p:nvSpPr>
        <p:spPr>
          <a:xfrm>
            <a:off x="6621909" y="3327854"/>
            <a:ext cx="1827446" cy="180000"/>
          </a:xfrm>
        </p:spPr>
        <p:txBody>
          <a:bodyPr wrap="square" spcCol="0">
            <a:noAutofit/>
          </a:bodyPr>
          <a:lstStyle>
            <a:lvl1pPr marL="0" marR="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marL="0" marR="0" lvl="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a:pPr>
            <a:r>
              <a:rPr lang="en-US"/>
              <a:t>Click to edit Master text styles</a:t>
            </a:r>
          </a:p>
        </p:txBody>
      </p:sp>
      <p:sp>
        <p:nvSpPr>
          <p:cNvPr id="22"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24" name="Text Placeholder 25"/>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23" name="Text Placeholder 4"/>
          <p:cNvSpPr>
            <a:spLocks noGrp="1"/>
          </p:cNvSpPr>
          <p:nvPr>
            <p:ph type="body" sz="quarter" idx="112"/>
          </p:nvPr>
        </p:nvSpPr>
        <p:spPr>
          <a:xfrm>
            <a:off x="647561" y="3577869"/>
            <a:ext cx="1827447" cy="1326476"/>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accent1"/>
              </a:buClr>
              <a:buFont typeface="Caecilia LT Std Light" panose="02060503040505020204" pitchFamily="18" charset="0"/>
              <a:buChar char="∙"/>
              <a:defRPr lang="en-US" sz="1200" kern="1200" dirty="0">
                <a:solidFill>
                  <a:schemeClr val="tx1"/>
                </a:solidFill>
                <a:latin typeface="+mj-lt"/>
                <a:ea typeface="Caecilia LT Std Light"/>
                <a:cs typeface="Caecilia LT Std 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 name="Text Placeholder 4"/>
          <p:cNvSpPr>
            <a:spLocks noGrp="1"/>
          </p:cNvSpPr>
          <p:nvPr>
            <p:ph type="body" sz="quarter" idx="113"/>
          </p:nvPr>
        </p:nvSpPr>
        <p:spPr>
          <a:xfrm>
            <a:off x="2639011" y="3577869"/>
            <a:ext cx="1827447" cy="1326476"/>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accent1"/>
              </a:buClr>
              <a:buFont typeface="Arial" panose="020B0604020202020204" pitchFamily="34" charset="0"/>
              <a:buChar char="•"/>
              <a:defRPr lang="en-US" sz="1200" kern="1200" dirty="0">
                <a:solidFill>
                  <a:schemeClr val="tx1"/>
                </a:solidFill>
                <a:latin typeface="+mj-lt"/>
                <a:ea typeface="Caecilia LT Std Light"/>
                <a:cs typeface="Caecilia LT Std Light"/>
              </a:defRPr>
            </a:lvl4pPr>
            <a:lvl5pPr marL="530225" indent="-179388">
              <a:lnSpc>
                <a:spcPct val="100000"/>
              </a:lnSpc>
              <a:spcBef>
                <a:spcPts val="400"/>
              </a:spcBef>
              <a:spcAft>
                <a:spcPts val="400"/>
              </a:spcAft>
              <a:buClr>
                <a:schemeClr val="accent1"/>
              </a:buClr>
              <a:buFont typeface="Caecilia LT Std Light" panose="02060503040505020204" pitchFamily="18" charset="0"/>
              <a:buChar char="∙"/>
              <a:defRPr lang="en-US" sz="1200" kern="1200" dirty="0">
                <a:solidFill>
                  <a:schemeClr val="tx1"/>
                </a:solidFill>
                <a:latin typeface="+mj-lt"/>
                <a:ea typeface="Caecilia LT Std Light"/>
                <a:cs typeface="Caecilia LT Std 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Text Placeholder 4"/>
          <p:cNvSpPr>
            <a:spLocks noGrp="1"/>
          </p:cNvSpPr>
          <p:nvPr>
            <p:ph type="body" sz="quarter" idx="114"/>
          </p:nvPr>
        </p:nvSpPr>
        <p:spPr>
          <a:xfrm>
            <a:off x="4630460" y="3577869"/>
            <a:ext cx="1827447" cy="1326476"/>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accent1"/>
              </a:buClr>
              <a:buFont typeface="Arial" panose="020B0604020202020204" pitchFamily="34" charset="0"/>
              <a:buChar char="•"/>
              <a:defRPr lang="en-US" sz="1200" kern="1200" dirty="0">
                <a:solidFill>
                  <a:schemeClr val="tx1"/>
                </a:solidFill>
                <a:latin typeface="+mj-lt"/>
                <a:ea typeface="Caecilia LT Std Light"/>
                <a:cs typeface="Caecilia LT Std Light"/>
              </a:defRPr>
            </a:lvl4pPr>
            <a:lvl5pPr marL="530225" indent="-179388">
              <a:lnSpc>
                <a:spcPct val="100000"/>
              </a:lnSpc>
              <a:spcBef>
                <a:spcPts val="400"/>
              </a:spcBef>
              <a:spcAft>
                <a:spcPts val="400"/>
              </a:spcAft>
              <a:buClr>
                <a:schemeClr val="accent1"/>
              </a:buClr>
              <a:buFont typeface="Caecilia LT Std Light" panose="02060503040505020204" pitchFamily="18" charset="0"/>
              <a:buChar char="∙"/>
              <a:defRPr lang="en-US" sz="1200" kern="1200" dirty="0">
                <a:solidFill>
                  <a:schemeClr val="tx1"/>
                </a:solidFill>
                <a:latin typeface="+mj-lt"/>
                <a:ea typeface="Caecilia LT Std Light"/>
                <a:cs typeface="Caecilia LT Std 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 name="Text Placeholder 4"/>
          <p:cNvSpPr>
            <a:spLocks noGrp="1"/>
          </p:cNvSpPr>
          <p:nvPr>
            <p:ph type="body" sz="quarter" idx="115"/>
          </p:nvPr>
        </p:nvSpPr>
        <p:spPr>
          <a:xfrm>
            <a:off x="6621909" y="3577869"/>
            <a:ext cx="1827447" cy="1326476"/>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accent1"/>
              </a:buClr>
              <a:buFont typeface="Arial" panose="020B0604020202020204" pitchFamily="34" charset="0"/>
              <a:buChar char="•"/>
              <a:defRPr lang="en-US" sz="1200" kern="1200" dirty="0">
                <a:solidFill>
                  <a:schemeClr val="tx1"/>
                </a:solidFill>
                <a:latin typeface="+mj-lt"/>
                <a:ea typeface="Caecilia LT Std Light"/>
                <a:cs typeface="Caecilia LT Std Ligh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58615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lid front cover - with solid backgroun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F4545BDD-9333-4AA8-B794-8BE08EE45B87}"/>
              </a:ext>
            </a:extLst>
          </p:cNvPr>
          <p:cNvSpPr txBox="1">
            <a:spLocks noChangeArrowheads="1"/>
          </p:cNvSpPr>
          <p:nvPr/>
        </p:nvSpPr>
        <p:spPr bwMode="auto">
          <a:xfrm>
            <a:off x="8451850" y="4857750"/>
            <a:ext cx="40481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5" tIns="38963" rIns="77925" bIns="38963" anchor="ctr"/>
          <a:lstStyle>
            <a:lvl1pPr>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algn="r" eaLnBrk="1" hangingPunct="1"/>
            <a:fld id="{D0D8D62B-2EAD-4360-B623-D99606A7BAD4}" type="slidenum">
              <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rPr>
              <a:pPr algn="r" eaLnBrk="1" hangingPunct="1"/>
              <a:t>‹#›</a:t>
            </a:fld>
            <a:endPar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endParaRPr>
          </a:p>
        </p:txBody>
      </p:sp>
      <p:sp>
        <p:nvSpPr>
          <p:cNvPr id="6" name="Rectangle 5">
            <a:extLst>
              <a:ext uri="{FF2B5EF4-FFF2-40B4-BE49-F238E27FC236}">
                <a16:creationId xmlns:a16="http://schemas.microsoft.com/office/drawing/2014/main" id="{9B7DA60A-FE52-440F-BD8C-4C2A4B888AAD}"/>
              </a:ext>
            </a:extLst>
          </p:cNvPr>
          <p:cNvSpPr/>
          <p:nvPr/>
        </p:nvSpPr>
        <p:spPr>
          <a:xfrm>
            <a:off x="777875" y="777875"/>
            <a:ext cx="8366125" cy="436562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GB"/>
          </a:p>
        </p:txBody>
      </p:sp>
      <p:pic>
        <p:nvPicPr>
          <p:cNvPr id="7" name="Picture 5">
            <a:extLst>
              <a:ext uri="{FF2B5EF4-FFF2-40B4-BE49-F238E27FC236}">
                <a16:creationId xmlns:a16="http://schemas.microsoft.com/office/drawing/2014/main" id="{A37614B6-F572-4671-B0AC-DE41F1A44E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8875" y="1158875"/>
            <a:ext cx="20018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3"/>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5" name="Text Placeholder 25"/>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6" name="Text Placeholder 26"/>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32801892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ack cover slide - no disclaimer">
    <p:bg>
      <p:bgPr>
        <a:solidFill>
          <a:schemeClr val="tx2"/>
        </a:solidFill>
        <a:effectLst/>
      </p:bgPr>
    </p:bg>
    <p:spTree>
      <p:nvGrpSpPr>
        <p:cNvPr id="1" name=""/>
        <p:cNvGrpSpPr/>
        <p:nvPr/>
      </p:nvGrpSpPr>
      <p:grpSpPr>
        <a:xfrm>
          <a:off x="0" y="0"/>
          <a:ext cx="0" cy="0"/>
          <a:chOff x="0" y="0"/>
          <a:chExt cx="0" cy="0"/>
        </a:xfrm>
      </p:grpSpPr>
      <p:sp>
        <p:nvSpPr>
          <p:cNvPr id="5" name="L-Shape 4">
            <a:extLst>
              <a:ext uri="{FF2B5EF4-FFF2-40B4-BE49-F238E27FC236}">
                <a16:creationId xmlns:a16="http://schemas.microsoft.com/office/drawing/2014/main" id="{B03D229B-02F0-4456-9066-D2EC2DC03CAF}"/>
              </a:ext>
            </a:extLst>
          </p:cNvPr>
          <p:cNvSpPr/>
          <p:nvPr/>
        </p:nvSpPr>
        <p:spPr>
          <a:xfrm rot="5400000">
            <a:off x="1997075" y="-2000250"/>
            <a:ext cx="5143500" cy="9144000"/>
          </a:xfrm>
          <a:prstGeom prst="corner">
            <a:avLst>
              <a:gd name="adj1" fmla="val 15202"/>
              <a:gd name="adj2" fmla="val 15145"/>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US"/>
          </a:p>
        </p:txBody>
      </p:sp>
      <p:sp>
        <p:nvSpPr>
          <p:cNvPr id="6" name="object 8">
            <a:extLst>
              <a:ext uri="{FF2B5EF4-FFF2-40B4-BE49-F238E27FC236}">
                <a16:creationId xmlns:a16="http://schemas.microsoft.com/office/drawing/2014/main" id="{D0E60483-89AC-457B-A9E8-10B719D6D9B8}"/>
              </a:ext>
            </a:extLst>
          </p:cNvPr>
          <p:cNvSpPr txBox="1"/>
          <p:nvPr/>
        </p:nvSpPr>
        <p:spPr>
          <a:xfrm>
            <a:off x="7342188" y="4552950"/>
            <a:ext cx="1398587" cy="193675"/>
          </a:xfrm>
          <a:prstGeom prst="rect">
            <a:avLst/>
          </a:prstGeom>
        </p:spPr>
        <p:txBody>
          <a:bodyPr lIns="0" tIns="0" rIns="0" bIns="0">
            <a:spAutoFit/>
          </a:bodyPr>
          <a:lstStyle/>
          <a:p>
            <a:pPr marL="12700" defTabSz="779252" eaLnBrk="1" fontAlgn="auto" hangingPunct="1">
              <a:spcBef>
                <a:spcPts val="0"/>
              </a:spcBef>
              <a:spcAft>
                <a:spcPts val="0"/>
              </a:spcAft>
              <a:defRPr/>
            </a:pPr>
            <a:r>
              <a:rPr sz="1250" spc="-25">
                <a:solidFill>
                  <a:schemeClr val="bg1"/>
                </a:solidFill>
                <a:latin typeface="Caecilia LT Std Light" pitchFamily="50" charset="0"/>
                <a:cs typeface="Caecilia LT Std Bold"/>
              </a:rPr>
              <a:t>ww</a:t>
            </a:r>
            <a:r>
              <a:rPr sz="1250" spc="-120">
                <a:solidFill>
                  <a:schemeClr val="bg1"/>
                </a:solidFill>
                <a:latin typeface="Caecilia LT Std Light" pitchFamily="50" charset="0"/>
                <a:cs typeface="Caecilia LT Std Bold"/>
              </a:rPr>
              <a:t>w</a:t>
            </a:r>
            <a:r>
              <a:rPr sz="1250" spc="-25">
                <a:solidFill>
                  <a:schemeClr val="bg1"/>
                </a:solidFill>
                <a:latin typeface="Caecilia LT Std Light" pitchFamily="50" charset="0"/>
                <a:cs typeface="Caecilia LT Std Bold"/>
              </a:rPr>
              <a:t>.c</a:t>
            </a:r>
            <a:r>
              <a:rPr sz="1250" spc="-55">
                <a:solidFill>
                  <a:schemeClr val="bg1"/>
                </a:solidFill>
                <a:latin typeface="Caecilia LT Std Light" pitchFamily="50" charset="0"/>
                <a:cs typeface="Caecilia LT Std Bold"/>
              </a:rPr>
              <a:t>l</a:t>
            </a:r>
            <a:r>
              <a:rPr sz="1250" spc="-25">
                <a:solidFill>
                  <a:schemeClr val="bg1"/>
                </a:solidFill>
                <a:latin typeface="Caecilia LT Std Light" pitchFamily="50" charset="0"/>
                <a:cs typeface="Caecilia LT Std Bold"/>
              </a:rPr>
              <a:t>ydeco.com</a:t>
            </a:r>
            <a:endParaRPr sz="1250">
              <a:solidFill>
                <a:schemeClr val="bg1"/>
              </a:solidFill>
              <a:latin typeface="Caecilia LT Std Light" pitchFamily="50" charset="0"/>
              <a:cs typeface="Caecilia LT Std Bold"/>
            </a:endParaRPr>
          </a:p>
        </p:txBody>
      </p:sp>
      <p:sp>
        <p:nvSpPr>
          <p:cNvPr id="4" name="Title 3"/>
          <p:cNvSpPr>
            <a:spLocks noGrp="1"/>
          </p:cNvSpPr>
          <p:nvPr>
            <p:ph type="title"/>
          </p:nvPr>
        </p:nvSpPr>
        <p:spPr>
          <a:xfrm>
            <a:off x="1158442" y="1758275"/>
            <a:ext cx="7293810" cy="1245524"/>
          </a:xfrm>
          <a:ln>
            <a:noFill/>
          </a:ln>
        </p:spPr>
        <p:txBody>
          <a:bodyPr lIns="0" tIns="0" rIns="0" bIns="0" anchor="ctr">
            <a:noAutofit/>
          </a:bodyPr>
          <a:lstStyle>
            <a:lvl1pPr>
              <a:lnSpc>
                <a:spcPct val="90000"/>
              </a:lnSpc>
              <a:spcBef>
                <a:spcPts val="400"/>
              </a:spcBef>
              <a:spcAft>
                <a:spcPts val="400"/>
              </a:spcAft>
              <a:defRPr sz="2800">
                <a:solidFill>
                  <a:schemeClr val="bg1"/>
                </a:solidFill>
              </a:defRPr>
            </a:lvl1pPr>
          </a:lstStyle>
          <a:p>
            <a:r>
              <a:rPr lang="en-US"/>
              <a:t>Click to edit Master title style</a:t>
            </a:r>
            <a:endParaRPr lang="en-GB"/>
          </a:p>
        </p:txBody>
      </p:sp>
      <p:sp>
        <p:nvSpPr>
          <p:cNvPr id="9" name="Text Placeholder 25"/>
          <p:cNvSpPr>
            <a:spLocks noGrp="1"/>
          </p:cNvSpPr>
          <p:nvPr>
            <p:ph type="body" sz="quarter" idx="15"/>
          </p:nvPr>
        </p:nvSpPr>
        <p:spPr>
          <a:xfrm>
            <a:off x="1158441" y="3231922"/>
            <a:ext cx="7293810" cy="350682"/>
          </a:xfrm>
        </p:spPr>
        <p:txBody>
          <a:bodyPr>
            <a:noAutofit/>
          </a:bodyPr>
          <a:lstStyle>
            <a:lvl1pPr>
              <a:lnSpc>
                <a:spcPct val="90000"/>
              </a:lnSpc>
              <a:spcBef>
                <a:spcPts val="400"/>
              </a:spcBef>
              <a:spcAft>
                <a:spcPts val="400"/>
              </a:spcAft>
              <a:defRPr sz="1600" b="0" baseline="0">
                <a:solidFill>
                  <a:schemeClr val="bg1"/>
                </a:solidFill>
                <a:latin typeface="Caecilia LT Std Light" pitchFamily="50" charset="0"/>
              </a:defRPr>
            </a:lvl1pPr>
          </a:lstStyle>
          <a:p>
            <a:pPr lvl="0"/>
            <a:r>
              <a:rPr lang="en-US"/>
              <a:t>Click to edit Master text styles</a:t>
            </a:r>
          </a:p>
        </p:txBody>
      </p:sp>
      <p:sp>
        <p:nvSpPr>
          <p:cNvPr id="10" name="Text Placeholder 26"/>
          <p:cNvSpPr>
            <a:spLocks noGrp="1"/>
          </p:cNvSpPr>
          <p:nvPr>
            <p:ph type="body" sz="quarter" idx="16"/>
          </p:nvPr>
        </p:nvSpPr>
        <p:spPr>
          <a:xfrm>
            <a:off x="1158441" y="3582603"/>
            <a:ext cx="7293810" cy="799661"/>
          </a:xfrm>
        </p:spPr>
        <p:txBody>
          <a:bodyPr>
            <a:noAutofit/>
          </a:bodyPr>
          <a:lstStyle>
            <a:lvl1pPr>
              <a:lnSpc>
                <a:spcPct val="90000"/>
              </a:lnSpc>
              <a:spcBef>
                <a:spcPts val="400"/>
              </a:spcBef>
              <a:spcAft>
                <a:spcPts val="400"/>
              </a:spcAft>
              <a:defRPr sz="12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24701184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ack cover slide - with disclaimer">
    <p:bg>
      <p:bgPr>
        <a:solidFill>
          <a:schemeClr val="tx2"/>
        </a:solidFill>
        <a:effectLst/>
      </p:bgPr>
    </p:bg>
    <p:spTree>
      <p:nvGrpSpPr>
        <p:cNvPr id="1" name=""/>
        <p:cNvGrpSpPr/>
        <p:nvPr/>
      </p:nvGrpSpPr>
      <p:grpSpPr>
        <a:xfrm>
          <a:off x="0" y="0"/>
          <a:ext cx="0" cy="0"/>
          <a:chOff x="0" y="0"/>
          <a:chExt cx="0" cy="0"/>
        </a:xfrm>
      </p:grpSpPr>
      <p:sp>
        <p:nvSpPr>
          <p:cNvPr id="5" name="object 8">
            <a:extLst>
              <a:ext uri="{FF2B5EF4-FFF2-40B4-BE49-F238E27FC236}">
                <a16:creationId xmlns:a16="http://schemas.microsoft.com/office/drawing/2014/main" id="{A22CD62A-7314-4349-B7BD-727C10A1E25B}"/>
              </a:ext>
            </a:extLst>
          </p:cNvPr>
          <p:cNvSpPr txBox="1"/>
          <p:nvPr/>
        </p:nvSpPr>
        <p:spPr>
          <a:xfrm>
            <a:off x="7342188" y="4552950"/>
            <a:ext cx="1398587" cy="193675"/>
          </a:xfrm>
          <a:prstGeom prst="rect">
            <a:avLst/>
          </a:prstGeom>
        </p:spPr>
        <p:txBody>
          <a:bodyPr lIns="0" tIns="0" rIns="0" bIns="0">
            <a:spAutoFit/>
          </a:bodyPr>
          <a:lstStyle/>
          <a:p>
            <a:pPr marL="12700" defTabSz="779252" eaLnBrk="1" fontAlgn="auto" hangingPunct="1">
              <a:spcBef>
                <a:spcPts val="0"/>
              </a:spcBef>
              <a:spcAft>
                <a:spcPts val="0"/>
              </a:spcAft>
              <a:defRPr/>
            </a:pPr>
            <a:r>
              <a:rPr sz="1250" spc="-25">
                <a:solidFill>
                  <a:schemeClr val="bg1"/>
                </a:solidFill>
                <a:latin typeface="Caecilia LT Std Light" pitchFamily="50" charset="0"/>
                <a:cs typeface="Caecilia LT Std Bold"/>
              </a:rPr>
              <a:t>ww</a:t>
            </a:r>
            <a:r>
              <a:rPr sz="1250" spc="-120">
                <a:solidFill>
                  <a:schemeClr val="bg1"/>
                </a:solidFill>
                <a:latin typeface="Caecilia LT Std Light" pitchFamily="50" charset="0"/>
                <a:cs typeface="Caecilia LT Std Bold"/>
              </a:rPr>
              <a:t>w</a:t>
            </a:r>
            <a:r>
              <a:rPr sz="1250" spc="-25">
                <a:solidFill>
                  <a:schemeClr val="bg1"/>
                </a:solidFill>
                <a:latin typeface="Caecilia LT Std Light" pitchFamily="50" charset="0"/>
                <a:cs typeface="Caecilia LT Std Bold"/>
              </a:rPr>
              <a:t>.c</a:t>
            </a:r>
            <a:r>
              <a:rPr sz="1250" spc="-55">
                <a:solidFill>
                  <a:schemeClr val="bg1"/>
                </a:solidFill>
                <a:latin typeface="Caecilia LT Std Light" pitchFamily="50" charset="0"/>
                <a:cs typeface="Caecilia LT Std Bold"/>
              </a:rPr>
              <a:t>l</a:t>
            </a:r>
            <a:r>
              <a:rPr sz="1250" spc="-25">
                <a:solidFill>
                  <a:schemeClr val="bg1"/>
                </a:solidFill>
                <a:latin typeface="Caecilia LT Std Light" pitchFamily="50" charset="0"/>
                <a:cs typeface="Caecilia LT Std Bold"/>
              </a:rPr>
              <a:t>ydeco.com</a:t>
            </a:r>
            <a:endParaRPr sz="1250">
              <a:solidFill>
                <a:schemeClr val="bg1"/>
              </a:solidFill>
              <a:latin typeface="Caecilia LT Std Light" pitchFamily="50" charset="0"/>
              <a:cs typeface="Caecilia LT Std Bold"/>
            </a:endParaRPr>
          </a:p>
        </p:txBody>
      </p:sp>
      <p:sp>
        <p:nvSpPr>
          <p:cNvPr id="6" name="object 9">
            <a:extLst>
              <a:ext uri="{FF2B5EF4-FFF2-40B4-BE49-F238E27FC236}">
                <a16:creationId xmlns:a16="http://schemas.microsoft.com/office/drawing/2014/main" id="{D14BE89D-56F7-493E-BFD8-82B0952C3799}"/>
              </a:ext>
            </a:extLst>
          </p:cNvPr>
          <p:cNvSpPr txBox="1"/>
          <p:nvPr/>
        </p:nvSpPr>
        <p:spPr>
          <a:xfrm>
            <a:off x="1158875" y="4552950"/>
            <a:ext cx="1165225" cy="193675"/>
          </a:xfrm>
          <a:prstGeom prst="rect">
            <a:avLst/>
          </a:prstGeom>
        </p:spPr>
        <p:txBody>
          <a:bodyPr lIns="0" tIns="0" rIns="0" bIns="0">
            <a:spAutoFit/>
          </a:bodyPr>
          <a:lstStyle/>
          <a:p>
            <a:pPr marL="12700" defTabSz="779252" eaLnBrk="1" fontAlgn="auto" hangingPunct="1">
              <a:spcBef>
                <a:spcPts val="0"/>
              </a:spcBef>
              <a:spcAft>
                <a:spcPts val="0"/>
              </a:spcAft>
              <a:defRPr/>
            </a:pPr>
            <a:r>
              <a:rPr sz="1250" spc="-30">
                <a:solidFill>
                  <a:srgbClr val="FFFFFF"/>
                </a:solidFill>
                <a:latin typeface="Caecilia LT Std Roman" pitchFamily="50" charset="0"/>
                <a:cs typeface="Caecilia LT Std Bold"/>
              </a:rPr>
              <a:t>Clyde </a:t>
            </a:r>
            <a:r>
              <a:rPr sz="1250">
                <a:solidFill>
                  <a:srgbClr val="FFFFFF"/>
                </a:solidFill>
                <a:latin typeface="Caecilia LT Std Roman" pitchFamily="50" charset="0"/>
                <a:cs typeface="Caecilia LT Std Bold"/>
              </a:rPr>
              <a:t>&amp; </a:t>
            </a:r>
            <a:r>
              <a:rPr sz="1250" spc="-15">
                <a:solidFill>
                  <a:srgbClr val="FFFFFF"/>
                </a:solidFill>
                <a:latin typeface="Caecilia LT Std Roman" pitchFamily="50" charset="0"/>
                <a:cs typeface="Caecilia LT Std Bold"/>
              </a:rPr>
              <a:t>Co</a:t>
            </a:r>
            <a:r>
              <a:rPr sz="1250" spc="-195">
                <a:solidFill>
                  <a:srgbClr val="FFFFFF"/>
                </a:solidFill>
                <a:latin typeface="Caecilia LT Std Roman" pitchFamily="50" charset="0"/>
                <a:cs typeface="Caecilia LT Std Bold"/>
              </a:rPr>
              <a:t> </a:t>
            </a:r>
            <a:r>
              <a:rPr sz="1250" spc="-25">
                <a:solidFill>
                  <a:srgbClr val="FFFFFF"/>
                </a:solidFill>
                <a:latin typeface="Caecilia LT Std Roman" pitchFamily="50" charset="0"/>
                <a:cs typeface="Caecilia LT Std Bold"/>
              </a:rPr>
              <a:t>LLP</a:t>
            </a:r>
            <a:endParaRPr sz="1250">
              <a:latin typeface="Caecilia LT Std Roman" pitchFamily="50" charset="0"/>
              <a:cs typeface="Caecilia LT Std Bold"/>
            </a:endParaRPr>
          </a:p>
        </p:txBody>
      </p:sp>
      <p:sp>
        <p:nvSpPr>
          <p:cNvPr id="7" name="object 10">
            <a:extLst>
              <a:ext uri="{FF2B5EF4-FFF2-40B4-BE49-F238E27FC236}">
                <a16:creationId xmlns:a16="http://schemas.microsoft.com/office/drawing/2014/main" id="{76864AE7-935A-4EC3-8E41-C0C1BD04B67C}"/>
              </a:ext>
            </a:extLst>
          </p:cNvPr>
          <p:cNvSpPr txBox="1"/>
          <p:nvPr/>
        </p:nvSpPr>
        <p:spPr>
          <a:xfrm>
            <a:off x="1158875" y="3236913"/>
            <a:ext cx="1976438" cy="1147762"/>
          </a:xfrm>
          <a:prstGeom prst="rect">
            <a:avLst/>
          </a:prstGeom>
        </p:spPr>
        <p:txBody>
          <a:bodyPr lIns="0" tIns="0" rIns="0" bIns="0" anchor="b">
            <a:spAutoFit/>
          </a:bodyPr>
          <a:lstStyle>
            <a:lvl1pPr marL="12700">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eaLnBrk="1" hangingPunct="1">
              <a:lnSpc>
                <a:spcPct val="107000"/>
              </a:lnSpc>
            </a:pPr>
            <a:r>
              <a:rPr lang="en-GB" altLang="en-US" sz="700">
                <a:solidFill>
                  <a:srgbClr val="FFFFFF"/>
                </a:solidFill>
                <a:ea typeface="Caecilia LT Std Light" panose="02060503040505020204" pitchFamily="18" charset="0"/>
                <a:cs typeface="Caecilia LT Std Light" panose="02060503040505020204" pitchFamily="18" charset="0"/>
              </a:rPr>
              <a:t>Clyde &amp; Co LLP accepts no responsibility for loss occasioned to any person acting or refraining from acting as a result of material contained in this summary. No part of this summary may be used, reproduced, stored in a retrieval system or transmitted in any form or by any means, electronic, mechanical, photocopying, reading or otherwise without the prior permission of Clyde &amp; Co LLP. </a:t>
            </a:r>
          </a:p>
          <a:p>
            <a:pPr eaLnBrk="1" hangingPunct="1">
              <a:lnSpc>
                <a:spcPct val="107000"/>
              </a:lnSpc>
            </a:pPr>
            <a:r>
              <a:rPr lang="en-GB" altLang="en-US" sz="700">
                <a:solidFill>
                  <a:srgbClr val="FFFFFF"/>
                </a:solidFill>
                <a:ea typeface="Caecilia LT Std Light" panose="02060503040505020204" pitchFamily="18" charset="0"/>
                <a:cs typeface="Caecilia LT Std Light" panose="02060503040505020204" pitchFamily="18" charset="0"/>
              </a:rPr>
              <a:t>© Clyde &amp; Co LLP 2023</a:t>
            </a:r>
          </a:p>
        </p:txBody>
      </p:sp>
      <p:sp>
        <p:nvSpPr>
          <p:cNvPr id="29" name="Text Placeholder 25"/>
          <p:cNvSpPr>
            <a:spLocks noGrp="1"/>
          </p:cNvSpPr>
          <p:nvPr>
            <p:ph type="body" sz="quarter" idx="15"/>
          </p:nvPr>
        </p:nvSpPr>
        <p:spPr>
          <a:xfrm>
            <a:off x="3455876" y="3231922"/>
            <a:ext cx="4996376" cy="350682"/>
          </a:xfrm>
        </p:spPr>
        <p:txBody>
          <a:bodyPr>
            <a:noAutofit/>
          </a:bodyPr>
          <a:lstStyle>
            <a:lvl1pPr>
              <a:lnSpc>
                <a:spcPct val="90000"/>
              </a:lnSpc>
              <a:spcBef>
                <a:spcPts val="400"/>
              </a:spcBef>
              <a:spcAft>
                <a:spcPts val="400"/>
              </a:spcAft>
              <a:defRPr sz="1600" b="0" baseline="0">
                <a:solidFill>
                  <a:schemeClr val="bg1"/>
                </a:solidFill>
                <a:latin typeface="Caecilia LT Std Light" pitchFamily="50" charset="0"/>
              </a:defRPr>
            </a:lvl1pPr>
          </a:lstStyle>
          <a:p>
            <a:pPr lvl="0"/>
            <a:r>
              <a:rPr lang="en-US"/>
              <a:t>Click to edit Master text styles</a:t>
            </a:r>
          </a:p>
        </p:txBody>
      </p:sp>
      <p:sp>
        <p:nvSpPr>
          <p:cNvPr id="30" name="Text Placeholder 26"/>
          <p:cNvSpPr>
            <a:spLocks noGrp="1"/>
          </p:cNvSpPr>
          <p:nvPr>
            <p:ph type="body" sz="quarter" idx="16"/>
          </p:nvPr>
        </p:nvSpPr>
        <p:spPr>
          <a:xfrm>
            <a:off x="3455876" y="3582603"/>
            <a:ext cx="4996376" cy="799661"/>
          </a:xfrm>
        </p:spPr>
        <p:txBody>
          <a:bodyPr>
            <a:noAutofit/>
          </a:bodyPr>
          <a:lstStyle>
            <a:lvl1pPr>
              <a:lnSpc>
                <a:spcPct val="90000"/>
              </a:lnSpc>
              <a:spcBef>
                <a:spcPts val="400"/>
              </a:spcBef>
              <a:spcAft>
                <a:spcPts val="400"/>
              </a:spcAft>
              <a:defRPr sz="1200" b="0">
                <a:solidFill>
                  <a:schemeClr val="bg1"/>
                </a:solidFill>
              </a:defRPr>
            </a:lvl1pPr>
          </a:lstStyle>
          <a:p>
            <a:pPr lvl="0"/>
            <a:r>
              <a:rPr lang="en-US"/>
              <a:t>Click to edit Master text styles</a:t>
            </a:r>
          </a:p>
        </p:txBody>
      </p:sp>
      <p:sp>
        <p:nvSpPr>
          <p:cNvPr id="18" name="Title 3"/>
          <p:cNvSpPr>
            <a:spLocks noGrp="1"/>
          </p:cNvSpPr>
          <p:nvPr>
            <p:ph type="title"/>
          </p:nvPr>
        </p:nvSpPr>
        <p:spPr>
          <a:xfrm>
            <a:off x="1158442" y="1758275"/>
            <a:ext cx="7293810" cy="1245524"/>
          </a:xfrm>
          <a:ln>
            <a:noFill/>
          </a:ln>
        </p:spPr>
        <p:txBody>
          <a:bodyPr lIns="0" tIns="0" rIns="0" bIns="0" anchor="ctr">
            <a:noAutofit/>
          </a:bodyPr>
          <a:lstStyle>
            <a:lvl1pPr>
              <a:lnSpc>
                <a:spcPct val="90000"/>
              </a:lnSpc>
              <a:spcBef>
                <a:spcPts val="400"/>
              </a:spcBef>
              <a:spcAft>
                <a:spcPts val="400"/>
              </a:spcAft>
              <a:defRPr sz="2800">
                <a:solidFill>
                  <a:schemeClr val="bg1"/>
                </a:solidFill>
              </a:defRPr>
            </a:lvl1pPr>
          </a:lstStyle>
          <a:p>
            <a:r>
              <a:rPr lang="en-US"/>
              <a:t>Click to edit Master title style</a:t>
            </a:r>
            <a:endParaRPr lang="en-GB"/>
          </a:p>
        </p:txBody>
      </p:sp>
      <p:sp>
        <p:nvSpPr>
          <p:cNvPr id="9" name="L-Shape 8">
            <a:extLst>
              <a:ext uri="{FF2B5EF4-FFF2-40B4-BE49-F238E27FC236}">
                <a16:creationId xmlns:a16="http://schemas.microsoft.com/office/drawing/2014/main" id="{94BD84AA-B7DC-4AB0-A961-9B65CC21E3E1}"/>
              </a:ext>
            </a:extLst>
          </p:cNvPr>
          <p:cNvSpPr/>
          <p:nvPr userDrawn="1"/>
        </p:nvSpPr>
        <p:spPr>
          <a:xfrm rot="5400000">
            <a:off x="1997075" y="-2000250"/>
            <a:ext cx="5143500" cy="9144000"/>
          </a:xfrm>
          <a:prstGeom prst="corner">
            <a:avLst>
              <a:gd name="adj1" fmla="val 15202"/>
              <a:gd name="adj2" fmla="val 15145"/>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US"/>
          </a:p>
        </p:txBody>
      </p:sp>
    </p:spTree>
    <p:extLst>
      <p:ext uri="{BB962C8B-B14F-4D97-AF65-F5344CB8AC3E}">
        <p14:creationId xmlns:p14="http://schemas.microsoft.com/office/powerpoint/2010/main" val="25986693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artner logo solid front cover - with solid shaded background">
    <p:bg>
      <p:bgPr>
        <a:solidFill>
          <a:schemeClr val="bg2"/>
        </a:solidFill>
        <a:effectLst/>
      </p:bgPr>
    </p:bg>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860AE7FE-5799-4258-A3DD-0FDDE50DDE55}"/>
              </a:ext>
            </a:extLst>
          </p:cNvPr>
          <p:cNvSpPr txBox="1">
            <a:spLocks noChangeArrowheads="1"/>
          </p:cNvSpPr>
          <p:nvPr/>
        </p:nvSpPr>
        <p:spPr bwMode="auto">
          <a:xfrm>
            <a:off x="8451850" y="4857750"/>
            <a:ext cx="40481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5" tIns="38963" rIns="77925" bIns="38963" anchor="ctr"/>
          <a:lstStyle>
            <a:lvl1pPr>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algn="r" eaLnBrk="1" hangingPunct="1"/>
            <a:fld id="{CD598F4D-1AF1-4288-9F7F-B5E7F3B2B581}" type="slidenum">
              <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rPr>
              <a:pPr algn="r" eaLnBrk="1" hangingPunct="1"/>
              <a:t>‹#›</a:t>
            </a:fld>
            <a:endPar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endParaRPr>
          </a:p>
        </p:txBody>
      </p:sp>
      <p:sp>
        <p:nvSpPr>
          <p:cNvPr id="6" name="Rectangle 5">
            <a:extLst>
              <a:ext uri="{FF2B5EF4-FFF2-40B4-BE49-F238E27FC236}">
                <a16:creationId xmlns:a16="http://schemas.microsoft.com/office/drawing/2014/main" id="{CD132946-FE5B-4C30-845E-7A185177AB79}"/>
              </a:ext>
            </a:extLst>
          </p:cNvPr>
          <p:cNvSpPr/>
          <p:nvPr/>
        </p:nvSpPr>
        <p:spPr>
          <a:xfrm>
            <a:off x="777875" y="777875"/>
            <a:ext cx="8366125" cy="43656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GB"/>
          </a:p>
        </p:txBody>
      </p:sp>
      <p:sp>
        <p:nvSpPr>
          <p:cNvPr id="8" name="Title 3">
            <a:extLst>
              <a:ext uri="{FF2B5EF4-FFF2-40B4-BE49-F238E27FC236}">
                <a16:creationId xmlns:a16="http://schemas.microsoft.com/office/drawing/2014/main" id="{8FF6FD50-85E7-4D14-815C-8B7D5105B678}"/>
              </a:ext>
            </a:extLst>
          </p:cNvPr>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9" name="Text Placeholder 25">
            <a:extLst>
              <a:ext uri="{FF2B5EF4-FFF2-40B4-BE49-F238E27FC236}">
                <a16:creationId xmlns:a16="http://schemas.microsoft.com/office/drawing/2014/main" id="{5CF41C97-0A17-4559-B916-3244ECC3F82D}"/>
              </a:ext>
            </a:extLst>
          </p:cNvPr>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3" name="Text Placeholder 26">
            <a:extLst>
              <a:ext uri="{FF2B5EF4-FFF2-40B4-BE49-F238E27FC236}">
                <a16:creationId xmlns:a16="http://schemas.microsoft.com/office/drawing/2014/main" id="{C24F5621-2315-4C64-B8F6-408D8F860519}"/>
              </a:ext>
            </a:extLst>
          </p:cNvPr>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pic>
        <p:nvPicPr>
          <p:cNvPr id="15" name="Picture 5">
            <a:extLst>
              <a:ext uri="{FF2B5EF4-FFF2-40B4-BE49-F238E27FC236}">
                <a16:creationId xmlns:a16="http://schemas.microsoft.com/office/drawing/2014/main" id="{4BF3BA99-7A11-4836-9DB1-C708E85E9B5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58875" y="1160462"/>
            <a:ext cx="20018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Straight Connector 15">
            <a:extLst>
              <a:ext uri="{FF2B5EF4-FFF2-40B4-BE49-F238E27FC236}">
                <a16:creationId xmlns:a16="http://schemas.microsoft.com/office/drawing/2014/main" id="{04E306F3-A174-4434-9934-B59F5611D79D}"/>
              </a:ext>
            </a:extLst>
          </p:cNvPr>
          <p:cNvCxnSpPr/>
          <p:nvPr userDrawn="1"/>
        </p:nvCxnSpPr>
        <p:spPr>
          <a:xfrm>
            <a:off x="3398304" y="1158875"/>
            <a:ext cx="0" cy="371475"/>
          </a:xfrm>
          <a:prstGeom prst="line">
            <a:avLst/>
          </a:prstGeom>
          <a:ln w="381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7" name="Picture Placeholder 2">
            <a:extLst>
              <a:ext uri="{FF2B5EF4-FFF2-40B4-BE49-F238E27FC236}">
                <a16:creationId xmlns:a16="http://schemas.microsoft.com/office/drawing/2014/main" id="{1CB97823-276B-4657-9E29-FE87C421631C}"/>
              </a:ext>
            </a:extLst>
          </p:cNvPr>
          <p:cNvSpPr>
            <a:spLocks noGrp="1"/>
          </p:cNvSpPr>
          <p:nvPr>
            <p:ph type="pic" sz="quarter" idx="17" hasCustomPrompt="1"/>
          </p:nvPr>
        </p:nvSpPr>
        <p:spPr>
          <a:xfrm>
            <a:off x="3635896" y="1158875"/>
            <a:ext cx="1368425" cy="371475"/>
          </a:xfrm>
        </p:spPr>
        <p:txBody>
          <a:bodyPr/>
          <a:lstStyle>
            <a:lvl1pPr>
              <a:defRPr/>
            </a:lvl1pPr>
          </a:lstStyle>
          <a:p>
            <a:r>
              <a:rPr lang="en-GB"/>
              <a:t>Partner logo</a:t>
            </a:r>
          </a:p>
        </p:txBody>
      </p:sp>
    </p:spTree>
    <p:extLst>
      <p:ext uri="{BB962C8B-B14F-4D97-AF65-F5344CB8AC3E}">
        <p14:creationId xmlns:p14="http://schemas.microsoft.com/office/powerpoint/2010/main" val="41934253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artner logo solid background with image fram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F4545BDD-9333-4AA8-B794-8BE08EE45B87}"/>
              </a:ext>
            </a:extLst>
          </p:cNvPr>
          <p:cNvSpPr txBox="1">
            <a:spLocks noChangeArrowheads="1"/>
          </p:cNvSpPr>
          <p:nvPr/>
        </p:nvSpPr>
        <p:spPr bwMode="auto">
          <a:xfrm>
            <a:off x="8451850" y="4857750"/>
            <a:ext cx="40481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5" tIns="38963" rIns="77925" bIns="38963" anchor="ctr"/>
          <a:lstStyle>
            <a:lvl1pPr>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algn="r" eaLnBrk="1" hangingPunct="1"/>
            <a:fld id="{D0D8D62B-2EAD-4360-B623-D99606A7BAD4}" type="slidenum">
              <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rPr>
              <a:pPr algn="r" eaLnBrk="1" hangingPunct="1"/>
              <a:t>‹#›</a:t>
            </a:fld>
            <a:endPar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endParaRPr>
          </a:p>
        </p:txBody>
      </p:sp>
      <p:sp>
        <p:nvSpPr>
          <p:cNvPr id="6" name="Rectangle 5">
            <a:extLst>
              <a:ext uri="{FF2B5EF4-FFF2-40B4-BE49-F238E27FC236}">
                <a16:creationId xmlns:a16="http://schemas.microsoft.com/office/drawing/2014/main" id="{9B7DA60A-FE52-440F-BD8C-4C2A4B888AAD}"/>
              </a:ext>
            </a:extLst>
          </p:cNvPr>
          <p:cNvSpPr/>
          <p:nvPr/>
        </p:nvSpPr>
        <p:spPr>
          <a:xfrm>
            <a:off x="777875" y="777875"/>
            <a:ext cx="8366125" cy="436562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GB"/>
          </a:p>
        </p:txBody>
      </p:sp>
      <p:pic>
        <p:nvPicPr>
          <p:cNvPr id="7" name="Picture 5">
            <a:extLst>
              <a:ext uri="{FF2B5EF4-FFF2-40B4-BE49-F238E27FC236}">
                <a16:creationId xmlns:a16="http://schemas.microsoft.com/office/drawing/2014/main" id="{A37614B6-F572-4671-B0AC-DE41F1A44E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8875" y="1160462"/>
            <a:ext cx="20018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a:extLst>
              <a:ext uri="{FF2B5EF4-FFF2-40B4-BE49-F238E27FC236}">
                <a16:creationId xmlns:a16="http://schemas.microsoft.com/office/drawing/2014/main" id="{065C9879-8F11-4BFF-99C4-888ADB6D26AF}"/>
              </a:ext>
            </a:extLst>
          </p:cNvPr>
          <p:cNvCxnSpPr/>
          <p:nvPr userDrawn="1"/>
        </p:nvCxnSpPr>
        <p:spPr>
          <a:xfrm>
            <a:off x="3398304" y="1158875"/>
            <a:ext cx="0" cy="371475"/>
          </a:xfrm>
          <a:prstGeom prst="line">
            <a:avLst/>
          </a:prstGeom>
          <a:ln w="381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9" name="Title 3">
            <a:extLst>
              <a:ext uri="{FF2B5EF4-FFF2-40B4-BE49-F238E27FC236}">
                <a16:creationId xmlns:a16="http://schemas.microsoft.com/office/drawing/2014/main" id="{4EEF8F16-1D2D-4CC8-B529-F7595E4C5BA2}"/>
              </a:ext>
            </a:extLst>
          </p:cNvPr>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0" name="Text Placeholder 25">
            <a:extLst>
              <a:ext uri="{FF2B5EF4-FFF2-40B4-BE49-F238E27FC236}">
                <a16:creationId xmlns:a16="http://schemas.microsoft.com/office/drawing/2014/main" id="{807A74B7-066F-4FE7-964B-C61C5AA61E80}"/>
              </a:ext>
            </a:extLst>
          </p:cNvPr>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1" name="Text Placeholder 26">
            <a:extLst>
              <a:ext uri="{FF2B5EF4-FFF2-40B4-BE49-F238E27FC236}">
                <a16:creationId xmlns:a16="http://schemas.microsoft.com/office/drawing/2014/main" id="{30A9973E-9916-4843-BB46-22C93748995A}"/>
              </a:ext>
            </a:extLst>
          </p:cNvPr>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sp>
        <p:nvSpPr>
          <p:cNvPr id="3" name="Picture Placeholder 2">
            <a:extLst>
              <a:ext uri="{FF2B5EF4-FFF2-40B4-BE49-F238E27FC236}">
                <a16:creationId xmlns:a16="http://schemas.microsoft.com/office/drawing/2014/main" id="{6681B668-452E-4365-8162-ACEC6651191E}"/>
              </a:ext>
            </a:extLst>
          </p:cNvPr>
          <p:cNvSpPr>
            <a:spLocks noGrp="1"/>
          </p:cNvSpPr>
          <p:nvPr>
            <p:ph type="pic" sz="quarter" idx="17" hasCustomPrompt="1"/>
          </p:nvPr>
        </p:nvSpPr>
        <p:spPr>
          <a:xfrm>
            <a:off x="3635896" y="1158875"/>
            <a:ext cx="1368425" cy="371475"/>
          </a:xfrm>
        </p:spPr>
        <p:txBody>
          <a:bodyPr/>
          <a:lstStyle>
            <a:lvl1pPr>
              <a:defRPr/>
            </a:lvl1pPr>
          </a:lstStyle>
          <a:p>
            <a:r>
              <a:rPr lang="en-GB"/>
              <a:t>Partner logo</a:t>
            </a:r>
          </a:p>
        </p:txBody>
      </p:sp>
    </p:spTree>
    <p:extLst>
      <p:ext uri="{BB962C8B-B14F-4D97-AF65-F5344CB8AC3E}">
        <p14:creationId xmlns:p14="http://schemas.microsoft.com/office/powerpoint/2010/main" val="3023102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ile front cover - with solid frame">
    <p:bg>
      <p:bgPr>
        <a:solidFill>
          <a:schemeClr val="tx2"/>
        </a:solidFill>
        <a:effectLst/>
      </p:bgPr>
    </p:bg>
    <p:spTree>
      <p:nvGrpSpPr>
        <p:cNvPr id="1" name=""/>
        <p:cNvGrpSpPr/>
        <p:nvPr/>
      </p:nvGrpSpPr>
      <p:grpSpPr>
        <a:xfrm>
          <a:off x="0" y="0"/>
          <a:ext cx="0" cy="0"/>
          <a:chOff x="0" y="0"/>
          <a:chExt cx="0" cy="0"/>
        </a:xfrm>
      </p:grpSpPr>
      <p:sp>
        <p:nvSpPr>
          <p:cNvPr id="7" name="L-Shape 6">
            <a:extLst>
              <a:ext uri="{FF2B5EF4-FFF2-40B4-BE49-F238E27FC236}">
                <a16:creationId xmlns:a16="http://schemas.microsoft.com/office/drawing/2014/main" id="{19EDB5AF-7386-40B7-B6EC-6787A5564BD6}"/>
              </a:ext>
            </a:extLst>
          </p:cNvPr>
          <p:cNvSpPr/>
          <p:nvPr userDrawn="1"/>
        </p:nvSpPr>
        <p:spPr>
          <a:xfrm rot="5400000">
            <a:off x="1997075" y="-2000250"/>
            <a:ext cx="5143500" cy="9144000"/>
          </a:xfrm>
          <a:prstGeom prst="corner">
            <a:avLst>
              <a:gd name="adj1" fmla="val 15202"/>
              <a:gd name="adj2" fmla="val 15145"/>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US"/>
          </a:p>
        </p:txBody>
      </p:sp>
      <p:sp>
        <p:nvSpPr>
          <p:cNvPr id="9" name="Title 3">
            <a:extLst>
              <a:ext uri="{FF2B5EF4-FFF2-40B4-BE49-F238E27FC236}">
                <a16:creationId xmlns:a16="http://schemas.microsoft.com/office/drawing/2014/main" id="{468C0425-2D0E-45A0-8BF3-720682811575}"/>
              </a:ext>
            </a:extLst>
          </p:cNvPr>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0" name="Text Placeholder 25">
            <a:extLst>
              <a:ext uri="{FF2B5EF4-FFF2-40B4-BE49-F238E27FC236}">
                <a16:creationId xmlns:a16="http://schemas.microsoft.com/office/drawing/2014/main" id="{86FB591E-4F16-4DD5-9196-23C2CA565D6C}"/>
              </a:ext>
            </a:extLst>
          </p:cNvPr>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1" name="Text Placeholder 26">
            <a:extLst>
              <a:ext uri="{FF2B5EF4-FFF2-40B4-BE49-F238E27FC236}">
                <a16:creationId xmlns:a16="http://schemas.microsoft.com/office/drawing/2014/main" id="{D65A2A57-EEAE-4B03-A0A5-C38D428BF77D}"/>
              </a:ext>
            </a:extLst>
          </p:cNvPr>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pic>
        <p:nvPicPr>
          <p:cNvPr id="13" name="Picture 12" descr="Text&#10;&#10;Description automatically generated">
            <a:extLst>
              <a:ext uri="{FF2B5EF4-FFF2-40B4-BE49-F238E27FC236}">
                <a16:creationId xmlns:a16="http://schemas.microsoft.com/office/drawing/2014/main" id="{F47811C1-96BE-49D5-A411-86D0AE90975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6424" y="1157043"/>
            <a:ext cx="2001600" cy="1205161"/>
          </a:xfrm>
          <a:prstGeom prst="rect">
            <a:avLst/>
          </a:prstGeom>
        </p:spPr>
      </p:pic>
    </p:spTree>
    <p:extLst>
      <p:ext uri="{BB962C8B-B14F-4D97-AF65-F5344CB8AC3E}">
        <p14:creationId xmlns:p14="http://schemas.microsoft.com/office/powerpoint/2010/main" val="41476888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hile front cover - with image fram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F4545BDD-9333-4AA8-B794-8BE08EE45B87}"/>
              </a:ext>
            </a:extLst>
          </p:cNvPr>
          <p:cNvSpPr txBox="1">
            <a:spLocks noChangeArrowheads="1"/>
          </p:cNvSpPr>
          <p:nvPr/>
        </p:nvSpPr>
        <p:spPr bwMode="auto">
          <a:xfrm>
            <a:off x="8451850" y="4857750"/>
            <a:ext cx="40481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5" tIns="38963" rIns="77925" bIns="38963" anchor="ctr"/>
          <a:lstStyle>
            <a:lvl1pPr>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algn="r" eaLnBrk="1" hangingPunct="1"/>
            <a:fld id="{D0D8D62B-2EAD-4360-B623-D99606A7BAD4}" type="slidenum">
              <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rPr>
              <a:pPr algn="r" eaLnBrk="1" hangingPunct="1"/>
              <a:t>‹#›</a:t>
            </a:fld>
            <a:endPar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endParaRPr>
          </a:p>
        </p:txBody>
      </p:sp>
      <p:sp>
        <p:nvSpPr>
          <p:cNvPr id="6" name="Rectangle 5">
            <a:extLst>
              <a:ext uri="{FF2B5EF4-FFF2-40B4-BE49-F238E27FC236}">
                <a16:creationId xmlns:a16="http://schemas.microsoft.com/office/drawing/2014/main" id="{9B7DA60A-FE52-440F-BD8C-4C2A4B888AAD}"/>
              </a:ext>
            </a:extLst>
          </p:cNvPr>
          <p:cNvSpPr/>
          <p:nvPr/>
        </p:nvSpPr>
        <p:spPr>
          <a:xfrm>
            <a:off x="777875" y="777875"/>
            <a:ext cx="8366125" cy="43656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GB"/>
          </a:p>
        </p:txBody>
      </p:sp>
      <p:sp>
        <p:nvSpPr>
          <p:cNvPr id="10" name="Title 3">
            <a:extLst>
              <a:ext uri="{FF2B5EF4-FFF2-40B4-BE49-F238E27FC236}">
                <a16:creationId xmlns:a16="http://schemas.microsoft.com/office/drawing/2014/main" id="{3CF8947C-34D7-4012-B933-EC49463155FE}"/>
              </a:ext>
            </a:extLst>
          </p:cNvPr>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1" name="Text Placeholder 25">
            <a:extLst>
              <a:ext uri="{FF2B5EF4-FFF2-40B4-BE49-F238E27FC236}">
                <a16:creationId xmlns:a16="http://schemas.microsoft.com/office/drawing/2014/main" id="{AF3E421F-3C97-494D-8E6B-B9E0EDE1A331}"/>
              </a:ext>
            </a:extLst>
          </p:cNvPr>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2" name="Text Placeholder 26">
            <a:extLst>
              <a:ext uri="{FF2B5EF4-FFF2-40B4-BE49-F238E27FC236}">
                <a16:creationId xmlns:a16="http://schemas.microsoft.com/office/drawing/2014/main" id="{BBB60020-B5D7-4FD4-AF97-AB5C4637669B}"/>
              </a:ext>
            </a:extLst>
          </p:cNvPr>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pic>
        <p:nvPicPr>
          <p:cNvPr id="13" name="Picture 12" descr="Text&#10;&#10;Description automatically generated">
            <a:extLst>
              <a:ext uri="{FF2B5EF4-FFF2-40B4-BE49-F238E27FC236}">
                <a16:creationId xmlns:a16="http://schemas.microsoft.com/office/drawing/2014/main" id="{B89B4F59-AD57-4D1F-A105-555921E9CC6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56424" y="1157043"/>
            <a:ext cx="2001600" cy="1205161"/>
          </a:xfrm>
          <a:prstGeom prst="rect">
            <a:avLst/>
          </a:prstGeom>
        </p:spPr>
      </p:pic>
    </p:spTree>
    <p:extLst>
      <p:ext uri="{BB962C8B-B14F-4D97-AF65-F5344CB8AC3E}">
        <p14:creationId xmlns:p14="http://schemas.microsoft.com/office/powerpoint/2010/main" val="15338294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laims front cover - with solid frame">
    <p:bg>
      <p:bgPr>
        <a:solidFill>
          <a:schemeClr val="bg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D354B74-5899-4F0D-BBBA-BA406C7A94D7}"/>
              </a:ext>
            </a:extLst>
          </p:cNvPr>
          <p:cNvSpPr/>
          <p:nvPr userDrawn="1"/>
        </p:nvSpPr>
        <p:spPr>
          <a:xfrm>
            <a:off x="777875" y="777875"/>
            <a:ext cx="8366125" cy="43656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GB"/>
          </a:p>
        </p:txBody>
      </p:sp>
      <p:pic>
        <p:nvPicPr>
          <p:cNvPr id="8" name="Picture 7">
            <a:extLst>
              <a:ext uri="{FF2B5EF4-FFF2-40B4-BE49-F238E27FC236}">
                <a16:creationId xmlns:a16="http://schemas.microsoft.com/office/drawing/2014/main" id="{7599F110-7D30-427D-84FB-847F2F2A64FB}"/>
              </a:ext>
            </a:extLst>
          </p:cNvPr>
          <p:cNvPicPr>
            <a:picLocks noChangeAspect="1"/>
          </p:cNvPicPr>
          <p:nvPr userDrawn="1"/>
        </p:nvPicPr>
        <p:blipFill>
          <a:blip r:embed="rId2">
            <a:biLevel thresh="25000"/>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58875" y="1158875"/>
            <a:ext cx="2001838" cy="670710"/>
          </a:xfrm>
          <a:prstGeom prst="rect">
            <a:avLst/>
          </a:prstGeom>
        </p:spPr>
      </p:pic>
      <p:sp>
        <p:nvSpPr>
          <p:cNvPr id="9" name="Title 3">
            <a:extLst>
              <a:ext uri="{FF2B5EF4-FFF2-40B4-BE49-F238E27FC236}">
                <a16:creationId xmlns:a16="http://schemas.microsoft.com/office/drawing/2014/main" id="{334FF8B6-A764-4214-8965-4333CEB33B3E}"/>
              </a:ext>
            </a:extLst>
          </p:cNvPr>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0" name="Text Placeholder 25">
            <a:extLst>
              <a:ext uri="{FF2B5EF4-FFF2-40B4-BE49-F238E27FC236}">
                <a16:creationId xmlns:a16="http://schemas.microsoft.com/office/drawing/2014/main" id="{D947F5FA-03AB-4EDA-A161-FB3CE1572875}"/>
              </a:ext>
            </a:extLst>
          </p:cNvPr>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1" name="Text Placeholder 26">
            <a:extLst>
              <a:ext uri="{FF2B5EF4-FFF2-40B4-BE49-F238E27FC236}">
                <a16:creationId xmlns:a16="http://schemas.microsoft.com/office/drawing/2014/main" id="{6140EB61-C4D7-47E5-86EB-6E37B9144D3C}"/>
              </a:ext>
            </a:extLst>
          </p:cNvPr>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21500632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laims front cover - with image fram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F4545BDD-9333-4AA8-B794-8BE08EE45B87}"/>
              </a:ext>
            </a:extLst>
          </p:cNvPr>
          <p:cNvSpPr txBox="1">
            <a:spLocks noChangeArrowheads="1"/>
          </p:cNvSpPr>
          <p:nvPr/>
        </p:nvSpPr>
        <p:spPr bwMode="auto">
          <a:xfrm>
            <a:off x="8451850" y="4857750"/>
            <a:ext cx="40481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5" tIns="38963" rIns="77925" bIns="38963" anchor="ctr"/>
          <a:lstStyle>
            <a:lvl1pPr>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algn="r" eaLnBrk="1" hangingPunct="1"/>
            <a:fld id="{D0D8D62B-2EAD-4360-B623-D99606A7BAD4}" type="slidenum">
              <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rPr>
              <a:pPr algn="r" eaLnBrk="1" hangingPunct="1"/>
              <a:t>‹#›</a:t>
            </a:fld>
            <a:endPar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endParaRPr>
          </a:p>
        </p:txBody>
      </p:sp>
      <p:sp>
        <p:nvSpPr>
          <p:cNvPr id="6" name="Rectangle 5">
            <a:extLst>
              <a:ext uri="{FF2B5EF4-FFF2-40B4-BE49-F238E27FC236}">
                <a16:creationId xmlns:a16="http://schemas.microsoft.com/office/drawing/2014/main" id="{9B7DA60A-FE52-440F-BD8C-4C2A4B888AAD}"/>
              </a:ext>
            </a:extLst>
          </p:cNvPr>
          <p:cNvSpPr/>
          <p:nvPr/>
        </p:nvSpPr>
        <p:spPr>
          <a:xfrm>
            <a:off x="777875" y="777875"/>
            <a:ext cx="8366125" cy="43656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GB"/>
          </a:p>
        </p:txBody>
      </p:sp>
      <p:pic>
        <p:nvPicPr>
          <p:cNvPr id="8" name="Picture 7">
            <a:extLst>
              <a:ext uri="{FF2B5EF4-FFF2-40B4-BE49-F238E27FC236}">
                <a16:creationId xmlns:a16="http://schemas.microsoft.com/office/drawing/2014/main" id="{0829EFD7-D6BD-4942-B309-CC87157B8C4E}"/>
              </a:ext>
            </a:extLst>
          </p:cNvPr>
          <p:cNvPicPr>
            <a:picLocks noChangeAspect="1"/>
          </p:cNvPicPr>
          <p:nvPr userDrawn="1"/>
        </p:nvPicPr>
        <p:blipFill>
          <a:blip r:embed="rId3">
            <a:biLevel thresh="25000"/>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58875" y="1158875"/>
            <a:ext cx="2001838" cy="670710"/>
          </a:xfrm>
          <a:prstGeom prst="rect">
            <a:avLst/>
          </a:prstGeom>
        </p:spPr>
      </p:pic>
      <p:sp>
        <p:nvSpPr>
          <p:cNvPr id="10" name="Title 3">
            <a:extLst>
              <a:ext uri="{FF2B5EF4-FFF2-40B4-BE49-F238E27FC236}">
                <a16:creationId xmlns:a16="http://schemas.microsoft.com/office/drawing/2014/main" id="{A8E5AA47-9A93-4D58-A319-B83D600ECA69}"/>
              </a:ext>
            </a:extLst>
          </p:cNvPr>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1" name="Text Placeholder 25">
            <a:extLst>
              <a:ext uri="{FF2B5EF4-FFF2-40B4-BE49-F238E27FC236}">
                <a16:creationId xmlns:a16="http://schemas.microsoft.com/office/drawing/2014/main" id="{C30DB2D5-CDE8-4E27-98D8-25DC943C1212}"/>
              </a:ext>
            </a:extLst>
          </p:cNvPr>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2" name="Text Placeholder 26">
            <a:extLst>
              <a:ext uri="{FF2B5EF4-FFF2-40B4-BE49-F238E27FC236}">
                <a16:creationId xmlns:a16="http://schemas.microsoft.com/office/drawing/2014/main" id="{8C48E520-E8EA-4F30-9B29-05FD1A102FC2}"/>
              </a:ext>
            </a:extLst>
          </p:cNvPr>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5426144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ong Kong front cover - with solid frame">
    <p:bg>
      <p:bgPr>
        <a:solidFill>
          <a:schemeClr val="tx2"/>
        </a:solidFill>
        <a:effectLst/>
      </p:bgPr>
    </p:bg>
    <p:spTree>
      <p:nvGrpSpPr>
        <p:cNvPr id="1" name=""/>
        <p:cNvGrpSpPr/>
        <p:nvPr/>
      </p:nvGrpSpPr>
      <p:grpSpPr>
        <a:xfrm>
          <a:off x="0" y="0"/>
          <a:ext cx="0" cy="0"/>
          <a:chOff x="0" y="0"/>
          <a:chExt cx="0" cy="0"/>
        </a:xfrm>
      </p:grpSpPr>
      <p:sp>
        <p:nvSpPr>
          <p:cNvPr id="7" name="L-Shape 6">
            <a:extLst>
              <a:ext uri="{FF2B5EF4-FFF2-40B4-BE49-F238E27FC236}">
                <a16:creationId xmlns:a16="http://schemas.microsoft.com/office/drawing/2014/main" id="{19EDB5AF-7386-40B7-B6EC-6787A5564BD6}"/>
              </a:ext>
            </a:extLst>
          </p:cNvPr>
          <p:cNvSpPr/>
          <p:nvPr userDrawn="1"/>
        </p:nvSpPr>
        <p:spPr>
          <a:xfrm rot="5400000">
            <a:off x="1997075" y="-2000250"/>
            <a:ext cx="5143500" cy="9144000"/>
          </a:xfrm>
          <a:prstGeom prst="corner">
            <a:avLst>
              <a:gd name="adj1" fmla="val 15202"/>
              <a:gd name="adj2" fmla="val 15145"/>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US"/>
          </a:p>
        </p:txBody>
      </p:sp>
      <p:pic>
        <p:nvPicPr>
          <p:cNvPr id="8" name="Picture 7" descr="Text&#10;&#10;Description automatically generated">
            <a:extLst>
              <a:ext uri="{FF2B5EF4-FFF2-40B4-BE49-F238E27FC236}">
                <a16:creationId xmlns:a16="http://schemas.microsoft.com/office/drawing/2014/main" id="{42F8997D-0196-46AD-8520-6659649FA6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8875" y="1158875"/>
            <a:ext cx="2001600" cy="675009"/>
          </a:xfrm>
          <a:prstGeom prst="rect">
            <a:avLst/>
          </a:prstGeom>
        </p:spPr>
      </p:pic>
      <p:sp>
        <p:nvSpPr>
          <p:cNvPr id="9" name="Title 3">
            <a:extLst>
              <a:ext uri="{FF2B5EF4-FFF2-40B4-BE49-F238E27FC236}">
                <a16:creationId xmlns:a16="http://schemas.microsoft.com/office/drawing/2014/main" id="{468C0425-2D0E-45A0-8BF3-720682811575}"/>
              </a:ext>
            </a:extLst>
          </p:cNvPr>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0" name="Text Placeholder 25">
            <a:extLst>
              <a:ext uri="{FF2B5EF4-FFF2-40B4-BE49-F238E27FC236}">
                <a16:creationId xmlns:a16="http://schemas.microsoft.com/office/drawing/2014/main" id="{86FB591E-4F16-4DD5-9196-23C2CA565D6C}"/>
              </a:ext>
            </a:extLst>
          </p:cNvPr>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1" name="Text Placeholder 26">
            <a:extLst>
              <a:ext uri="{FF2B5EF4-FFF2-40B4-BE49-F238E27FC236}">
                <a16:creationId xmlns:a16="http://schemas.microsoft.com/office/drawing/2014/main" id="{D65A2A57-EEAE-4B03-A0A5-C38D428BF77D}"/>
              </a:ext>
            </a:extLst>
          </p:cNvPr>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911930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ong Kong front cover - with image fram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F4545BDD-9333-4AA8-B794-8BE08EE45B87}"/>
              </a:ext>
            </a:extLst>
          </p:cNvPr>
          <p:cNvSpPr txBox="1">
            <a:spLocks noChangeArrowheads="1"/>
          </p:cNvSpPr>
          <p:nvPr/>
        </p:nvSpPr>
        <p:spPr bwMode="auto">
          <a:xfrm>
            <a:off x="8451850" y="4857750"/>
            <a:ext cx="40481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5" tIns="38963" rIns="77925" bIns="38963" anchor="ctr"/>
          <a:lstStyle>
            <a:lvl1pPr>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algn="r" eaLnBrk="1" hangingPunct="1"/>
            <a:fld id="{D0D8D62B-2EAD-4360-B623-D99606A7BAD4}" type="slidenum">
              <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rPr>
              <a:pPr algn="r" eaLnBrk="1" hangingPunct="1"/>
              <a:t>‹#›</a:t>
            </a:fld>
            <a:endPar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endParaRPr>
          </a:p>
        </p:txBody>
      </p:sp>
      <p:sp>
        <p:nvSpPr>
          <p:cNvPr id="6" name="Rectangle 5">
            <a:extLst>
              <a:ext uri="{FF2B5EF4-FFF2-40B4-BE49-F238E27FC236}">
                <a16:creationId xmlns:a16="http://schemas.microsoft.com/office/drawing/2014/main" id="{9B7DA60A-FE52-440F-BD8C-4C2A4B888AAD}"/>
              </a:ext>
            </a:extLst>
          </p:cNvPr>
          <p:cNvSpPr/>
          <p:nvPr/>
        </p:nvSpPr>
        <p:spPr>
          <a:xfrm>
            <a:off x="777875" y="777875"/>
            <a:ext cx="8366125" cy="43656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GB"/>
          </a:p>
        </p:txBody>
      </p:sp>
      <p:pic>
        <p:nvPicPr>
          <p:cNvPr id="3" name="Picture 2" descr="Text&#10;&#10;Description automatically generated">
            <a:extLst>
              <a:ext uri="{FF2B5EF4-FFF2-40B4-BE49-F238E27FC236}">
                <a16:creationId xmlns:a16="http://schemas.microsoft.com/office/drawing/2014/main" id="{ED7527AC-77B5-462E-B679-81DCAB9B1CF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58875" y="1158875"/>
            <a:ext cx="2001600" cy="675009"/>
          </a:xfrm>
          <a:prstGeom prst="rect">
            <a:avLst/>
          </a:prstGeom>
        </p:spPr>
      </p:pic>
      <p:sp>
        <p:nvSpPr>
          <p:cNvPr id="10" name="Title 3">
            <a:extLst>
              <a:ext uri="{FF2B5EF4-FFF2-40B4-BE49-F238E27FC236}">
                <a16:creationId xmlns:a16="http://schemas.microsoft.com/office/drawing/2014/main" id="{3CF8947C-34D7-4012-B933-EC49463155FE}"/>
              </a:ext>
            </a:extLst>
          </p:cNvPr>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1" name="Text Placeholder 25">
            <a:extLst>
              <a:ext uri="{FF2B5EF4-FFF2-40B4-BE49-F238E27FC236}">
                <a16:creationId xmlns:a16="http://schemas.microsoft.com/office/drawing/2014/main" id="{AF3E421F-3C97-494D-8E6B-B9E0EDE1A331}"/>
              </a:ext>
            </a:extLst>
          </p:cNvPr>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2" name="Text Placeholder 26">
            <a:extLst>
              <a:ext uri="{FF2B5EF4-FFF2-40B4-BE49-F238E27FC236}">
                <a16:creationId xmlns:a16="http://schemas.microsoft.com/office/drawing/2014/main" id="{BBB60020-B5D7-4FD4-AF97-AB5C4637669B}"/>
              </a:ext>
            </a:extLst>
          </p:cNvPr>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2159236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lid front cover - with solid shaded background">
    <p:bg>
      <p:bgPr>
        <a:solidFill>
          <a:schemeClr val="bg2"/>
        </a:solidFill>
        <a:effectLst/>
      </p:bgPr>
    </p:bg>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860AE7FE-5799-4258-A3DD-0FDDE50DDE55}"/>
              </a:ext>
            </a:extLst>
          </p:cNvPr>
          <p:cNvSpPr txBox="1">
            <a:spLocks noChangeArrowheads="1"/>
          </p:cNvSpPr>
          <p:nvPr/>
        </p:nvSpPr>
        <p:spPr bwMode="auto">
          <a:xfrm>
            <a:off x="8451850" y="4857750"/>
            <a:ext cx="40481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5" tIns="38963" rIns="77925" bIns="38963" anchor="ctr"/>
          <a:lstStyle>
            <a:lvl1pPr>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algn="r" eaLnBrk="1" hangingPunct="1"/>
            <a:fld id="{CD598F4D-1AF1-4288-9F7F-B5E7F3B2B581}" type="slidenum">
              <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rPr>
              <a:pPr algn="r" eaLnBrk="1" hangingPunct="1"/>
              <a:t>‹#›</a:t>
            </a:fld>
            <a:endPar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endParaRPr>
          </a:p>
        </p:txBody>
      </p:sp>
      <p:sp>
        <p:nvSpPr>
          <p:cNvPr id="6" name="Rectangle 5">
            <a:extLst>
              <a:ext uri="{FF2B5EF4-FFF2-40B4-BE49-F238E27FC236}">
                <a16:creationId xmlns:a16="http://schemas.microsoft.com/office/drawing/2014/main" id="{CD132946-FE5B-4C30-845E-7A185177AB79}"/>
              </a:ext>
            </a:extLst>
          </p:cNvPr>
          <p:cNvSpPr/>
          <p:nvPr/>
        </p:nvSpPr>
        <p:spPr>
          <a:xfrm>
            <a:off x="777875" y="777875"/>
            <a:ext cx="8366125" cy="436562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GB"/>
          </a:p>
        </p:txBody>
      </p:sp>
      <p:pic>
        <p:nvPicPr>
          <p:cNvPr id="7" name="Picture 5">
            <a:extLst>
              <a:ext uri="{FF2B5EF4-FFF2-40B4-BE49-F238E27FC236}">
                <a16:creationId xmlns:a16="http://schemas.microsoft.com/office/drawing/2014/main" id="{FC67E78A-D233-4358-9385-245E19246C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8875" y="1158875"/>
            <a:ext cx="20018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3"/>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1" name="Text Placeholder 25"/>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2" name="Text Placeholder 26"/>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6309828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ingapore front cover - with solid frame">
    <p:bg>
      <p:bgPr>
        <a:solidFill>
          <a:schemeClr val="tx2"/>
        </a:solidFill>
        <a:effectLst/>
      </p:bgPr>
    </p:bg>
    <p:spTree>
      <p:nvGrpSpPr>
        <p:cNvPr id="1" name=""/>
        <p:cNvGrpSpPr/>
        <p:nvPr/>
      </p:nvGrpSpPr>
      <p:grpSpPr>
        <a:xfrm>
          <a:off x="0" y="0"/>
          <a:ext cx="0" cy="0"/>
          <a:chOff x="0" y="0"/>
          <a:chExt cx="0" cy="0"/>
        </a:xfrm>
      </p:grpSpPr>
      <p:sp>
        <p:nvSpPr>
          <p:cNvPr id="7" name="L-Shape 6">
            <a:extLst>
              <a:ext uri="{FF2B5EF4-FFF2-40B4-BE49-F238E27FC236}">
                <a16:creationId xmlns:a16="http://schemas.microsoft.com/office/drawing/2014/main" id="{9BAFACF5-E446-419F-9639-C48F085E20B7}"/>
              </a:ext>
            </a:extLst>
          </p:cNvPr>
          <p:cNvSpPr/>
          <p:nvPr userDrawn="1"/>
        </p:nvSpPr>
        <p:spPr>
          <a:xfrm rot="5400000">
            <a:off x="1997075" y="-2000250"/>
            <a:ext cx="5143500" cy="9144000"/>
          </a:xfrm>
          <a:prstGeom prst="corner">
            <a:avLst>
              <a:gd name="adj1" fmla="val 15202"/>
              <a:gd name="adj2" fmla="val 15145"/>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US"/>
          </a:p>
        </p:txBody>
      </p:sp>
      <p:pic>
        <p:nvPicPr>
          <p:cNvPr id="8" name="Picture 7">
            <a:extLst>
              <a:ext uri="{FF2B5EF4-FFF2-40B4-BE49-F238E27FC236}">
                <a16:creationId xmlns:a16="http://schemas.microsoft.com/office/drawing/2014/main" id="{8EB96923-895A-452D-B693-DB35BDC5B3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8875" y="1158875"/>
            <a:ext cx="2001600" cy="794193"/>
          </a:xfrm>
          <a:prstGeom prst="rect">
            <a:avLst/>
          </a:prstGeom>
        </p:spPr>
      </p:pic>
      <p:sp>
        <p:nvSpPr>
          <p:cNvPr id="9" name="Title 3">
            <a:extLst>
              <a:ext uri="{FF2B5EF4-FFF2-40B4-BE49-F238E27FC236}">
                <a16:creationId xmlns:a16="http://schemas.microsoft.com/office/drawing/2014/main" id="{1DF51A37-E0D1-4707-AB6F-E9CFD483C92A}"/>
              </a:ext>
            </a:extLst>
          </p:cNvPr>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0" name="Text Placeholder 25">
            <a:extLst>
              <a:ext uri="{FF2B5EF4-FFF2-40B4-BE49-F238E27FC236}">
                <a16:creationId xmlns:a16="http://schemas.microsoft.com/office/drawing/2014/main" id="{95458255-90F8-4DC2-A0BF-E9B029EC0C71}"/>
              </a:ext>
            </a:extLst>
          </p:cNvPr>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1" name="Text Placeholder 26">
            <a:extLst>
              <a:ext uri="{FF2B5EF4-FFF2-40B4-BE49-F238E27FC236}">
                <a16:creationId xmlns:a16="http://schemas.microsoft.com/office/drawing/2014/main" id="{D1CB247D-042C-4CA9-ABCD-338E9A3BDA96}"/>
              </a:ext>
            </a:extLst>
          </p:cNvPr>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35493164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ingapore front cover - with image fram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F4545BDD-9333-4AA8-B794-8BE08EE45B87}"/>
              </a:ext>
            </a:extLst>
          </p:cNvPr>
          <p:cNvSpPr txBox="1">
            <a:spLocks noChangeArrowheads="1"/>
          </p:cNvSpPr>
          <p:nvPr/>
        </p:nvSpPr>
        <p:spPr bwMode="auto">
          <a:xfrm>
            <a:off x="8451850" y="4857750"/>
            <a:ext cx="40481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5" tIns="38963" rIns="77925" bIns="38963" anchor="ctr"/>
          <a:lstStyle>
            <a:lvl1pPr>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algn="r" eaLnBrk="1" hangingPunct="1"/>
            <a:fld id="{D0D8D62B-2EAD-4360-B623-D99606A7BAD4}" type="slidenum">
              <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rPr>
              <a:pPr algn="r" eaLnBrk="1" hangingPunct="1"/>
              <a:t>‹#›</a:t>
            </a:fld>
            <a:endPar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endParaRPr>
          </a:p>
        </p:txBody>
      </p:sp>
      <p:sp>
        <p:nvSpPr>
          <p:cNvPr id="6" name="Rectangle 5">
            <a:extLst>
              <a:ext uri="{FF2B5EF4-FFF2-40B4-BE49-F238E27FC236}">
                <a16:creationId xmlns:a16="http://schemas.microsoft.com/office/drawing/2014/main" id="{9B7DA60A-FE52-440F-BD8C-4C2A4B888AAD}"/>
              </a:ext>
            </a:extLst>
          </p:cNvPr>
          <p:cNvSpPr/>
          <p:nvPr/>
        </p:nvSpPr>
        <p:spPr>
          <a:xfrm>
            <a:off x="777875" y="777875"/>
            <a:ext cx="8366125" cy="43656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GB"/>
          </a:p>
        </p:txBody>
      </p:sp>
      <p:pic>
        <p:nvPicPr>
          <p:cNvPr id="3" name="Picture 2">
            <a:extLst>
              <a:ext uri="{FF2B5EF4-FFF2-40B4-BE49-F238E27FC236}">
                <a16:creationId xmlns:a16="http://schemas.microsoft.com/office/drawing/2014/main" id="{7287AF25-B1DB-4310-BB09-3E4F9AA2A0D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58875" y="1158875"/>
            <a:ext cx="2001600" cy="794193"/>
          </a:xfrm>
          <a:prstGeom prst="rect">
            <a:avLst/>
          </a:prstGeom>
        </p:spPr>
      </p:pic>
      <p:sp>
        <p:nvSpPr>
          <p:cNvPr id="10" name="Title 3">
            <a:extLst>
              <a:ext uri="{FF2B5EF4-FFF2-40B4-BE49-F238E27FC236}">
                <a16:creationId xmlns:a16="http://schemas.microsoft.com/office/drawing/2014/main" id="{8D3FCFEC-BCC9-4472-94F1-A49466F233F5}"/>
              </a:ext>
            </a:extLst>
          </p:cNvPr>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1" name="Text Placeholder 25">
            <a:extLst>
              <a:ext uri="{FF2B5EF4-FFF2-40B4-BE49-F238E27FC236}">
                <a16:creationId xmlns:a16="http://schemas.microsoft.com/office/drawing/2014/main" id="{DC441B61-5616-4893-8874-E62A70A73339}"/>
              </a:ext>
            </a:extLst>
          </p:cNvPr>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2" name="Text Placeholder 26">
            <a:extLst>
              <a:ext uri="{FF2B5EF4-FFF2-40B4-BE49-F238E27FC236}">
                <a16:creationId xmlns:a16="http://schemas.microsoft.com/office/drawing/2014/main" id="{C29CF3E7-E20B-4933-BE39-A3E1F6143C29}"/>
              </a:ext>
            </a:extLst>
          </p:cNvPr>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7226078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MENA front cover - with solid frame">
    <p:bg>
      <p:bgPr>
        <a:solidFill>
          <a:schemeClr val="tx2"/>
        </a:solidFill>
        <a:effectLst/>
      </p:bgPr>
    </p:bg>
    <p:spTree>
      <p:nvGrpSpPr>
        <p:cNvPr id="1" name=""/>
        <p:cNvGrpSpPr/>
        <p:nvPr/>
      </p:nvGrpSpPr>
      <p:grpSpPr>
        <a:xfrm>
          <a:off x="0" y="0"/>
          <a:ext cx="0" cy="0"/>
          <a:chOff x="0" y="0"/>
          <a:chExt cx="0" cy="0"/>
        </a:xfrm>
      </p:grpSpPr>
      <p:sp>
        <p:nvSpPr>
          <p:cNvPr id="8" name="L-Shape 7">
            <a:extLst>
              <a:ext uri="{FF2B5EF4-FFF2-40B4-BE49-F238E27FC236}">
                <a16:creationId xmlns:a16="http://schemas.microsoft.com/office/drawing/2014/main" id="{3476910F-AAC7-4B5D-BC6C-BAF89E3DA959}"/>
              </a:ext>
            </a:extLst>
          </p:cNvPr>
          <p:cNvSpPr/>
          <p:nvPr userDrawn="1"/>
        </p:nvSpPr>
        <p:spPr>
          <a:xfrm rot="5400000">
            <a:off x="1997075" y="-2000250"/>
            <a:ext cx="5143500" cy="9144000"/>
          </a:xfrm>
          <a:prstGeom prst="corner">
            <a:avLst>
              <a:gd name="adj1" fmla="val 15202"/>
              <a:gd name="adj2" fmla="val 15145"/>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US"/>
          </a:p>
        </p:txBody>
      </p:sp>
      <p:pic>
        <p:nvPicPr>
          <p:cNvPr id="9" name="Picture 8" descr="A picture containing text, clipart&#10;&#10;Description automatically generated">
            <a:extLst>
              <a:ext uri="{FF2B5EF4-FFF2-40B4-BE49-F238E27FC236}">
                <a16:creationId xmlns:a16="http://schemas.microsoft.com/office/drawing/2014/main" id="{996A6549-4828-413E-89F4-980A28E6DA8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58875" y="1158875"/>
            <a:ext cx="2003498" cy="872042"/>
          </a:xfrm>
          <a:prstGeom prst="rect">
            <a:avLst/>
          </a:prstGeom>
        </p:spPr>
      </p:pic>
      <p:sp>
        <p:nvSpPr>
          <p:cNvPr id="10" name="Title 3">
            <a:extLst>
              <a:ext uri="{FF2B5EF4-FFF2-40B4-BE49-F238E27FC236}">
                <a16:creationId xmlns:a16="http://schemas.microsoft.com/office/drawing/2014/main" id="{7D39D7AE-2FCF-4C74-ACDD-AA38F24B3FD2}"/>
              </a:ext>
            </a:extLst>
          </p:cNvPr>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1" name="Text Placeholder 25">
            <a:extLst>
              <a:ext uri="{FF2B5EF4-FFF2-40B4-BE49-F238E27FC236}">
                <a16:creationId xmlns:a16="http://schemas.microsoft.com/office/drawing/2014/main" id="{0491DC11-9C71-42ED-BFA6-124ACD4B0DC3}"/>
              </a:ext>
            </a:extLst>
          </p:cNvPr>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2" name="Text Placeholder 26">
            <a:extLst>
              <a:ext uri="{FF2B5EF4-FFF2-40B4-BE49-F238E27FC236}">
                <a16:creationId xmlns:a16="http://schemas.microsoft.com/office/drawing/2014/main" id="{D42C483D-7C00-4319-B551-5D36E9C37E83}"/>
              </a:ext>
            </a:extLst>
          </p:cNvPr>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22504141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MENA front cover - with image fram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F4545BDD-9333-4AA8-B794-8BE08EE45B87}"/>
              </a:ext>
            </a:extLst>
          </p:cNvPr>
          <p:cNvSpPr txBox="1">
            <a:spLocks noChangeArrowheads="1"/>
          </p:cNvSpPr>
          <p:nvPr/>
        </p:nvSpPr>
        <p:spPr bwMode="auto">
          <a:xfrm>
            <a:off x="8451850" y="4857750"/>
            <a:ext cx="40481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5" tIns="38963" rIns="77925" bIns="38963" anchor="ctr"/>
          <a:lstStyle>
            <a:lvl1pPr>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algn="r" eaLnBrk="1" hangingPunct="1"/>
            <a:fld id="{D0D8D62B-2EAD-4360-B623-D99606A7BAD4}" type="slidenum">
              <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rPr>
              <a:pPr algn="r" eaLnBrk="1" hangingPunct="1"/>
              <a:t>‹#›</a:t>
            </a:fld>
            <a:endPar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endParaRPr>
          </a:p>
        </p:txBody>
      </p:sp>
      <p:sp>
        <p:nvSpPr>
          <p:cNvPr id="6" name="Rectangle 5">
            <a:extLst>
              <a:ext uri="{FF2B5EF4-FFF2-40B4-BE49-F238E27FC236}">
                <a16:creationId xmlns:a16="http://schemas.microsoft.com/office/drawing/2014/main" id="{9B7DA60A-FE52-440F-BD8C-4C2A4B888AAD}"/>
              </a:ext>
            </a:extLst>
          </p:cNvPr>
          <p:cNvSpPr/>
          <p:nvPr/>
        </p:nvSpPr>
        <p:spPr>
          <a:xfrm>
            <a:off x="777875" y="777875"/>
            <a:ext cx="8366125" cy="43656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GB"/>
          </a:p>
        </p:txBody>
      </p:sp>
      <p:pic>
        <p:nvPicPr>
          <p:cNvPr id="3" name="Picture 2" descr="A picture containing text, clipart&#10;&#10;Description automatically generated">
            <a:extLst>
              <a:ext uri="{FF2B5EF4-FFF2-40B4-BE49-F238E27FC236}">
                <a16:creationId xmlns:a16="http://schemas.microsoft.com/office/drawing/2014/main" id="{A7314DA2-AED1-4F56-A4DF-40036623EFF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58875" y="1158875"/>
            <a:ext cx="2003498" cy="872042"/>
          </a:xfrm>
          <a:prstGeom prst="rect">
            <a:avLst/>
          </a:prstGeom>
        </p:spPr>
      </p:pic>
      <p:sp>
        <p:nvSpPr>
          <p:cNvPr id="10" name="Title 3">
            <a:extLst>
              <a:ext uri="{FF2B5EF4-FFF2-40B4-BE49-F238E27FC236}">
                <a16:creationId xmlns:a16="http://schemas.microsoft.com/office/drawing/2014/main" id="{B0A86B37-0678-4F84-B89C-A594E42FD193}"/>
              </a:ext>
            </a:extLst>
          </p:cNvPr>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1" name="Text Placeholder 25">
            <a:extLst>
              <a:ext uri="{FF2B5EF4-FFF2-40B4-BE49-F238E27FC236}">
                <a16:creationId xmlns:a16="http://schemas.microsoft.com/office/drawing/2014/main" id="{9FAA0E64-6E5C-4E66-8FF4-52EA353E11FF}"/>
              </a:ext>
            </a:extLst>
          </p:cNvPr>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2" name="Text Placeholder 26">
            <a:extLst>
              <a:ext uri="{FF2B5EF4-FFF2-40B4-BE49-F238E27FC236}">
                <a16:creationId xmlns:a16="http://schemas.microsoft.com/office/drawing/2014/main" id="{9BD42A34-75C9-4B24-9F57-987F716A93B4}"/>
              </a:ext>
            </a:extLst>
          </p:cNvPr>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30073817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olid front cover - with image backgroun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L-Shape 4">
            <a:extLst>
              <a:ext uri="{FF2B5EF4-FFF2-40B4-BE49-F238E27FC236}">
                <a16:creationId xmlns:a16="http://schemas.microsoft.com/office/drawing/2014/main" id="{20C3CA58-70C3-4A0B-A968-98FC8FF0E072}"/>
              </a:ext>
            </a:extLst>
          </p:cNvPr>
          <p:cNvSpPr/>
          <p:nvPr/>
        </p:nvSpPr>
        <p:spPr>
          <a:xfrm rot="5400000">
            <a:off x="1997075" y="-2000250"/>
            <a:ext cx="5143500" cy="9144000"/>
          </a:xfrm>
          <a:prstGeom prst="corner">
            <a:avLst>
              <a:gd name="adj1" fmla="val 15202"/>
              <a:gd name="adj2" fmla="val 15145"/>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US"/>
          </a:p>
        </p:txBody>
      </p:sp>
      <p:pic>
        <p:nvPicPr>
          <p:cNvPr id="6" name="Picture 4">
            <a:extLst>
              <a:ext uri="{FF2B5EF4-FFF2-40B4-BE49-F238E27FC236}">
                <a16:creationId xmlns:a16="http://schemas.microsoft.com/office/drawing/2014/main" id="{3F5C9E1D-5D53-4310-958E-F5CA5E2CA6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8875" y="1158875"/>
            <a:ext cx="20018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3"/>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20" name="Text Placeholder 25"/>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22" name="Text Placeholder 26"/>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9670669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laims front cover - with image fram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F4545BDD-9333-4AA8-B794-8BE08EE45B87}"/>
              </a:ext>
            </a:extLst>
          </p:cNvPr>
          <p:cNvSpPr txBox="1">
            <a:spLocks noChangeArrowheads="1"/>
          </p:cNvSpPr>
          <p:nvPr/>
        </p:nvSpPr>
        <p:spPr bwMode="auto">
          <a:xfrm>
            <a:off x="8451850" y="4857750"/>
            <a:ext cx="40481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5" tIns="38963" rIns="77925" bIns="38963" anchor="ctr"/>
          <a:lstStyle>
            <a:lvl1pPr>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algn="r" eaLnBrk="1" hangingPunct="1"/>
            <a:fld id="{D0D8D62B-2EAD-4360-B623-D99606A7BAD4}" type="slidenum">
              <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rPr>
              <a:pPr algn="r" eaLnBrk="1" hangingPunct="1"/>
              <a:t>‹#›</a:t>
            </a:fld>
            <a:endPar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endParaRPr>
          </a:p>
        </p:txBody>
      </p:sp>
      <p:sp>
        <p:nvSpPr>
          <p:cNvPr id="6" name="Rectangle 5">
            <a:extLst>
              <a:ext uri="{FF2B5EF4-FFF2-40B4-BE49-F238E27FC236}">
                <a16:creationId xmlns:a16="http://schemas.microsoft.com/office/drawing/2014/main" id="{9B7DA60A-FE52-440F-BD8C-4C2A4B888AAD}"/>
              </a:ext>
            </a:extLst>
          </p:cNvPr>
          <p:cNvSpPr/>
          <p:nvPr/>
        </p:nvSpPr>
        <p:spPr>
          <a:xfrm>
            <a:off x="777875" y="777875"/>
            <a:ext cx="8366125" cy="43656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GB"/>
          </a:p>
        </p:txBody>
      </p:sp>
      <p:sp>
        <p:nvSpPr>
          <p:cNvPr id="10" name="Title 3">
            <a:extLst>
              <a:ext uri="{FF2B5EF4-FFF2-40B4-BE49-F238E27FC236}">
                <a16:creationId xmlns:a16="http://schemas.microsoft.com/office/drawing/2014/main" id="{A8E5AA47-9A93-4D58-A319-B83D600ECA69}"/>
              </a:ext>
            </a:extLst>
          </p:cNvPr>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1" name="Text Placeholder 25">
            <a:extLst>
              <a:ext uri="{FF2B5EF4-FFF2-40B4-BE49-F238E27FC236}">
                <a16:creationId xmlns:a16="http://schemas.microsoft.com/office/drawing/2014/main" id="{C30DB2D5-CDE8-4E27-98D8-25DC943C1212}"/>
              </a:ext>
            </a:extLst>
          </p:cNvPr>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2" name="Text Placeholder 26">
            <a:extLst>
              <a:ext uri="{FF2B5EF4-FFF2-40B4-BE49-F238E27FC236}">
                <a16:creationId xmlns:a16="http://schemas.microsoft.com/office/drawing/2014/main" id="{8C48E520-E8EA-4F30-9B29-05FD1A102FC2}"/>
              </a:ext>
            </a:extLst>
          </p:cNvPr>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pic>
        <p:nvPicPr>
          <p:cNvPr id="9" name="Picture 4">
            <a:extLst>
              <a:ext uri="{FF2B5EF4-FFF2-40B4-BE49-F238E27FC236}">
                <a16:creationId xmlns:a16="http://schemas.microsoft.com/office/drawing/2014/main" id="{184EE140-141E-4366-8F5C-197D2B5AC3D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58875" y="1158875"/>
            <a:ext cx="20018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7538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olid front cover - with solid shaded background">
    <p:bg>
      <p:bgPr>
        <a:solidFill>
          <a:schemeClr val="bg2"/>
        </a:solidFill>
        <a:effectLst/>
      </p:bgPr>
    </p:bg>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860AE7FE-5799-4258-A3DD-0FDDE50DDE55}"/>
              </a:ext>
            </a:extLst>
          </p:cNvPr>
          <p:cNvSpPr txBox="1">
            <a:spLocks noChangeArrowheads="1"/>
          </p:cNvSpPr>
          <p:nvPr/>
        </p:nvSpPr>
        <p:spPr bwMode="auto">
          <a:xfrm>
            <a:off x="8451850" y="4857750"/>
            <a:ext cx="40481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925" tIns="38963" rIns="77925" bIns="38963" anchor="ctr"/>
          <a:lstStyle>
            <a:lvl1pPr>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algn="r" eaLnBrk="1" hangingPunct="1"/>
            <a:fld id="{CD598F4D-1AF1-4288-9F7F-B5E7F3B2B581}" type="slidenum">
              <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rPr>
              <a:pPr algn="r" eaLnBrk="1" hangingPunct="1"/>
              <a:t>‹#›</a:t>
            </a:fld>
            <a:endParaRPr lang="en-GB" altLang="en-US" sz="700">
              <a:solidFill>
                <a:schemeClr val="bg1"/>
              </a:solidFill>
              <a:latin typeface="Caecilia LT Std Roman" panose="02060503050505020204" pitchFamily="18" charset="0"/>
              <a:ea typeface="Caecilia LT Std Roman" panose="02060503050505020204" pitchFamily="18" charset="0"/>
              <a:cs typeface="Caecilia LT Std Roman" panose="02060503050505020204" pitchFamily="18" charset="0"/>
            </a:endParaRPr>
          </a:p>
        </p:txBody>
      </p:sp>
      <p:sp>
        <p:nvSpPr>
          <p:cNvPr id="6" name="Rectangle 5">
            <a:extLst>
              <a:ext uri="{FF2B5EF4-FFF2-40B4-BE49-F238E27FC236}">
                <a16:creationId xmlns:a16="http://schemas.microsoft.com/office/drawing/2014/main" id="{CD132946-FE5B-4C30-845E-7A185177AB79}"/>
              </a:ext>
            </a:extLst>
          </p:cNvPr>
          <p:cNvSpPr/>
          <p:nvPr/>
        </p:nvSpPr>
        <p:spPr>
          <a:xfrm>
            <a:off x="777875" y="777875"/>
            <a:ext cx="8366125" cy="436562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GB"/>
          </a:p>
        </p:txBody>
      </p:sp>
      <p:sp>
        <p:nvSpPr>
          <p:cNvPr id="10" name="Title 3"/>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11" name="Text Placeholder 25"/>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
        <p:nvSpPr>
          <p:cNvPr id="12" name="Text Placeholder 26"/>
          <p:cNvSpPr>
            <a:spLocks noGrp="1"/>
          </p:cNvSpPr>
          <p:nvPr>
            <p:ph type="body" sz="quarter" idx="16"/>
          </p:nvPr>
        </p:nvSpPr>
        <p:spPr>
          <a:xfrm>
            <a:off x="1116315" y="4103113"/>
            <a:ext cx="6556654" cy="146630"/>
          </a:xfrm>
        </p:spPr>
        <p:txBody>
          <a:bodyPr>
            <a:noAutofit/>
          </a:bodyPr>
          <a:lstStyle>
            <a:lvl1pPr>
              <a:defRPr sz="1000" b="0">
                <a:solidFill>
                  <a:schemeClr val="bg1"/>
                </a:solidFill>
              </a:defRPr>
            </a:lvl1pPr>
          </a:lstStyle>
          <a:p>
            <a:pPr lvl="0"/>
            <a:r>
              <a:rPr lang="en-US"/>
              <a:t>Click to edit Master text styles</a:t>
            </a:r>
          </a:p>
        </p:txBody>
      </p:sp>
      <p:pic>
        <p:nvPicPr>
          <p:cNvPr id="9" name="Picture 4">
            <a:extLst>
              <a:ext uri="{FF2B5EF4-FFF2-40B4-BE49-F238E27FC236}">
                <a16:creationId xmlns:a16="http://schemas.microsoft.com/office/drawing/2014/main" id="{2268CF99-E2A4-4CD0-AF7E-D116D914247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58875" y="1158875"/>
            <a:ext cx="20018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09828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New section slide">
    <p:bg>
      <p:bgPr>
        <a:solidFill>
          <a:schemeClr val="tx2"/>
        </a:solidFill>
        <a:effectLst/>
      </p:bgPr>
    </p:bg>
    <p:spTree>
      <p:nvGrpSpPr>
        <p:cNvPr id="1" name=""/>
        <p:cNvGrpSpPr/>
        <p:nvPr/>
      </p:nvGrpSpPr>
      <p:grpSpPr>
        <a:xfrm>
          <a:off x="0" y="0"/>
          <a:ext cx="0" cy="0"/>
          <a:chOff x="0" y="0"/>
          <a:chExt cx="0" cy="0"/>
        </a:xfrm>
      </p:grpSpPr>
      <p:sp>
        <p:nvSpPr>
          <p:cNvPr id="5" name="Title 3"/>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6" name="Text Placeholder 25"/>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Tree>
    <p:extLst>
      <p:ext uri="{BB962C8B-B14F-4D97-AF65-F5344CB8AC3E}">
        <p14:creationId xmlns:p14="http://schemas.microsoft.com/office/powerpoint/2010/main" val="14317893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lide">
    <p:bg>
      <p:bgPr>
        <a:solidFill>
          <a:schemeClr val="tx2"/>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783D037-817A-4232-8255-F8226C3865F5}"/>
              </a:ext>
            </a:extLst>
          </p:cNvPr>
          <p:cNvSpPr txBox="1">
            <a:spLocks noChangeArrowheads="1"/>
          </p:cNvSpPr>
          <p:nvPr/>
        </p:nvSpPr>
        <p:spPr bwMode="auto">
          <a:xfrm>
            <a:off x="1296988" y="741363"/>
            <a:ext cx="1141412"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eaLnBrk="1" hangingPunct="1"/>
            <a:r>
              <a:rPr lang="en-GB" altLang="en-US" sz="11500" b="1">
                <a:solidFill>
                  <a:schemeClr val="bg1"/>
                </a:solidFill>
                <a:latin typeface="Arial" panose="020B0604020202020204" pitchFamily="34" charset="0"/>
                <a:ea typeface="Caecilia LT Std Heavy"/>
                <a:cs typeface="Arial" panose="020B0604020202020204" pitchFamily="34" charset="0"/>
              </a:rPr>
              <a:t>“</a:t>
            </a:r>
          </a:p>
        </p:txBody>
      </p:sp>
      <p:sp>
        <p:nvSpPr>
          <p:cNvPr id="2" name="Title 1"/>
          <p:cNvSpPr>
            <a:spLocks noGrp="1"/>
          </p:cNvSpPr>
          <p:nvPr>
            <p:ph type="title"/>
          </p:nvPr>
        </p:nvSpPr>
        <p:spPr>
          <a:xfrm>
            <a:off x="1297107" y="1540211"/>
            <a:ext cx="6549785" cy="1631031"/>
          </a:xfrm>
          <a:ln>
            <a:noFill/>
          </a:ln>
        </p:spPr>
        <p:txBody>
          <a:bodyPr lIns="180000" tIns="180000" rIns="180000" bIns="180000" anchor="t">
            <a:normAutofit/>
          </a:bodyPr>
          <a:lstStyle>
            <a:lvl1pPr algn="ctr">
              <a:lnSpc>
                <a:spcPct val="90000"/>
              </a:lnSpc>
              <a:spcBef>
                <a:spcPts val="400"/>
              </a:spcBef>
              <a:spcAft>
                <a:spcPts val="400"/>
              </a:spcAft>
              <a:defRPr/>
            </a:lvl1pPr>
          </a:lstStyle>
          <a:p>
            <a:r>
              <a:rPr lang="en-US"/>
              <a:t>Click to edit Master title style</a:t>
            </a:r>
            <a:endParaRPr lang="en-GB"/>
          </a:p>
        </p:txBody>
      </p:sp>
      <p:sp>
        <p:nvSpPr>
          <p:cNvPr id="9" name="Text Placeholder 10"/>
          <p:cNvSpPr>
            <a:spLocks noGrp="1"/>
          </p:cNvSpPr>
          <p:nvPr>
            <p:ph type="body" sz="quarter" idx="12"/>
          </p:nvPr>
        </p:nvSpPr>
        <p:spPr>
          <a:xfrm>
            <a:off x="2735796" y="3832225"/>
            <a:ext cx="3636404" cy="503721"/>
          </a:xfrm>
        </p:spPr>
        <p:txBody>
          <a:bodyPr>
            <a:noAutofit/>
          </a:bodyPr>
          <a:lstStyle>
            <a:lvl1pPr algn="ctr">
              <a:defRPr sz="1200" b="0">
                <a:solidFill>
                  <a:schemeClr val="bg1"/>
                </a:solidFill>
                <a:latin typeface="Caecilia LT Std Light" pitchFamily="50" charset="0"/>
              </a:defRPr>
            </a:lvl1pPr>
          </a:lstStyle>
          <a:p>
            <a:pPr lvl="0"/>
            <a:r>
              <a:rPr lang="en-US"/>
              <a:t>Click to edit Master text styles</a:t>
            </a:r>
          </a:p>
        </p:txBody>
      </p:sp>
    </p:spTree>
    <p:extLst>
      <p:ext uri="{BB962C8B-B14F-4D97-AF65-F5344CB8AC3E}">
        <p14:creationId xmlns:p14="http://schemas.microsoft.com/office/powerpoint/2010/main" val="116852075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ext slide - 1 column">
    <p:bg>
      <p:bgPr>
        <a:solidFill>
          <a:schemeClr val="bg1"/>
        </a:solidFill>
        <a:effectLst/>
      </p:bgPr>
    </p:bg>
    <p:spTree>
      <p:nvGrpSpPr>
        <p:cNvPr id="1" name=""/>
        <p:cNvGrpSpPr/>
        <p:nvPr/>
      </p:nvGrpSpPr>
      <p:grpSpPr>
        <a:xfrm>
          <a:off x="0" y="0"/>
          <a:ext cx="0" cy="0"/>
          <a:chOff x="0" y="0"/>
          <a:chExt cx="0" cy="0"/>
        </a:xfrm>
      </p:grpSpPr>
      <p:sp>
        <p:nvSpPr>
          <p:cNvPr id="6"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7" name="Text Placeholder 25"/>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8" name="Text Placeholder 4"/>
          <p:cNvSpPr>
            <a:spLocks noGrp="1"/>
          </p:cNvSpPr>
          <p:nvPr>
            <p:ph type="body" sz="quarter" idx="16"/>
          </p:nvPr>
        </p:nvSpPr>
        <p:spPr>
          <a:xfrm>
            <a:off x="647561" y="1753158"/>
            <a:ext cx="7813065"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tabLst>
                <a:tab pos="804863" algn="l"/>
              </a:tabLs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2390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ew section slide">
    <p:bg>
      <p:bgPr>
        <a:solidFill>
          <a:schemeClr val="tx2"/>
        </a:solidFill>
        <a:effectLst/>
      </p:bgPr>
    </p:bg>
    <p:spTree>
      <p:nvGrpSpPr>
        <p:cNvPr id="1" name=""/>
        <p:cNvGrpSpPr/>
        <p:nvPr/>
      </p:nvGrpSpPr>
      <p:grpSpPr>
        <a:xfrm>
          <a:off x="0" y="0"/>
          <a:ext cx="0" cy="0"/>
          <a:chOff x="0" y="0"/>
          <a:chExt cx="0" cy="0"/>
        </a:xfrm>
      </p:grpSpPr>
      <p:sp>
        <p:nvSpPr>
          <p:cNvPr id="5" name="Title 3"/>
          <p:cNvSpPr>
            <a:spLocks noGrp="1"/>
          </p:cNvSpPr>
          <p:nvPr>
            <p:ph type="title"/>
          </p:nvPr>
        </p:nvSpPr>
        <p:spPr>
          <a:xfrm>
            <a:off x="1122485" y="2247714"/>
            <a:ext cx="6549785" cy="1288692"/>
          </a:xfrm>
          <a:ln>
            <a:noFill/>
          </a:ln>
        </p:spPr>
        <p:txBody>
          <a:bodyPr lIns="0" tIns="0" rIns="0" bIns="0">
            <a:noAutofit/>
          </a:bodyPr>
          <a:lstStyle>
            <a:lvl1pPr>
              <a:lnSpc>
                <a:spcPct val="90000"/>
              </a:lnSpc>
              <a:spcBef>
                <a:spcPts val="400"/>
              </a:spcBef>
              <a:spcAft>
                <a:spcPts val="400"/>
              </a:spcAft>
              <a:defRPr/>
            </a:lvl1pPr>
          </a:lstStyle>
          <a:p>
            <a:r>
              <a:rPr lang="en-US"/>
              <a:t>Click to edit Master title style</a:t>
            </a:r>
            <a:endParaRPr lang="en-GB"/>
          </a:p>
        </p:txBody>
      </p:sp>
      <p:sp>
        <p:nvSpPr>
          <p:cNvPr id="6" name="Text Placeholder 25"/>
          <p:cNvSpPr>
            <a:spLocks noGrp="1"/>
          </p:cNvSpPr>
          <p:nvPr>
            <p:ph type="body" sz="quarter" idx="15"/>
          </p:nvPr>
        </p:nvSpPr>
        <p:spPr>
          <a:xfrm>
            <a:off x="1115616" y="3752431"/>
            <a:ext cx="6556654" cy="197195"/>
          </a:xfrm>
        </p:spPr>
        <p:txBody>
          <a:bodyPr>
            <a:noAutofit/>
          </a:bodyPr>
          <a:lstStyle>
            <a:lvl1pPr>
              <a:lnSpc>
                <a:spcPct val="90000"/>
              </a:lnSpc>
              <a:spcBef>
                <a:spcPts val="400"/>
              </a:spcBef>
              <a:spcAft>
                <a:spcPts val="400"/>
              </a:spcAft>
              <a:defRPr sz="1600" b="0">
                <a:solidFill>
                  <a:schemeClr val="bg1"/>
                </a:solidFill>
                <a:latin typeface="Caecilia LT Std Roman" pitchFamily="50" charset="0"/>
              </a:defRPr>
            </a:lvl1pPr>
          </a:lstStyle>
          <a:p>
            <a:pPr lvl="0"/>
            <a:r>
              <a:rPr lang="en-US"/>
              <a:t>Click to edit Master text styles</a:t>
            </a:r>
          </a:p>
        </p:txBody>
      </p:sp>
    </p:spTree>
    <p:extLst>
      <p:ext uri="{BB962C8B-B14F-4D97-AF65-F5344CB8AC3E}">
        <p14:creationId xmlns:p14="http://schemas.microsoft.com/office/powerpoint/2010/main" val="143178939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xt slide - 2 columns ">
    <p:bg>
      <p:bgPr>
        <a:solidFill>
          <a:schemeClr val="bg1"/>
        </a:solidFill>
        <a:effectLst/>
      </p:bgPr>
    </p:bg>
    <p:spTree>
      <p:nvGrpSpPr>
        <p:cNvPr id="1" name=""/>
        <p:cNvGrpSpPr/>
        <p:nvPr/>
      </p:nvGrpSpPr>
      <p:grpSpPr>
        <a:xfrm>
          <a:off x="0" y="0"/>
          <a:ext cx="0" cy="0"/>
          <a:chOff x="0" y="0"/>
          <a:chExt cx="0" cy="0"/>
        </a:xfrm>
      </p:grpSpPr>
      <p:sp>
        <p:nvSpPr>
          <p:cNvPr id="6"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8" name="Text Placeholder 25">
            <a:extLst>
              <a:ext uri="{FF2B5EF4-FFF2-40B4-BE49-F238E27FC236}">
                <a16:creationId xmlns:a16="http://schemas.microsoft.com/office/drawing/2014/main" id="{04E3124E-32B3-4AA4-9ECB-BB73A15447DB}"/>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9" name="Text Placeholder 4">
            <a:extLst>
              <a:ext uri="{FF2B5EF4-FFF2-40B4-BE49-F238E27FC236}">
                <a16:creationId xmlns:a16="http://schemas.microsoft.com/office/drawing/2014/main" id="{8F3EF9A9-E4B7-41B1-89DE-3EEF370A78F6}"/>
              </a:ext>
            </a:extLst>
          </p:cNvPr>
          <p:cNvSpPr>
            <a:spLocks noGrp="1"/>
          </p:cNvSpPr>
          <p:nvPr>
            <p:ph type="body" sz="quarter" idx="16"/>
          </p:nvPr>
        </p:nvSpPr>
        <p:spPr>
          <a:xfrm>
            <a:off x="647561" y="1753158"/>
            <a:ext cx="7813065" cy="3151187"/>
          </a:xfrm>
        </p:spPr>
        <p:txBody>
          <a:bodyPr wrap="square" numCol="2"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9354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ext slide - 1 column with quote">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DDC4C2A-D28B-419B-8F92-7CF88B6FACA4}"/>
              </a:ext>
            </a:extLst>
          </p:cNvPr>
          <p:cNvSpPr/>
          <p:nvPr/>
        </p:nvSpPr>
        <p:spPr>
          <a:xfrm>
            <a:off x="6605588" y="2571750"/>
            <a:ext cx="1846262" cy="2347913"/>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108000" tIns="576000" rIns="108000" bIns="576000">
            <a:spAutoFit/>
          </a:bodyPr>
          <a:lstStyle/>
          <a:p>
            <a:pPr defTabSz="779252" eaLnBrk="1" fontAlgn="auto" hangingPunct="1">
              <a:spcBef>
                <a:spcPts val="300"/>
              </a:spcBef>
              <a:spcAft>
                <a:spcPts val="300"/>
              </a:spcAft>
              <a:defRPr/>
            </a:pPr>
            <a:r>
              <a:rPr lang="en-US" sz="1200"/>
              <a:t>Add quote here. </a:t>
            </a:r>
          </a:p>
          <a:p>
            <a:pPr defTabSz="779252" eaLnBrk="1" fontAlgn="auto" hangingPunct="1">
              <a:spcBef>
                <a:spcPts val="300"/>
              </a:spcBef>
              <a:spcAft>
                <a:spcPts val="300"/>
              </a:spcAft>
              <a:defRPr/>
            </a:pPr>
            <a:r>
              <a:rPr lang="en-US" sz="1200"/>
              <a:t>Lorem ipsum dolor sit </a:t>
            </a:r>
            <a:r>
              <a:rPr lang="en-US" sz="1200" err="1"/>
              <a:t>amet</a:t>
            </a:r>
            <a:r>
              <a:rPr lang="en-US" sz="1200"/>
              <a:t>, </a:t>
            </a:r>
            <a:r>
              <a:rPr lang="en-US" sz="1200" err="1"/>
              <a:t>consectetuer</a:t>
            </a:r>
            <a:r>
              <a:rPr lang="en-US" sz="1200"/>
              <a:t> </a:t>
            </a:r>
            <a:r>
              <a:rPr lang="en-US" sz="1200" err="1"/>
              <a:t>adipiscing</a:t>
            </a:r>
            <a:r>
              <a:rPr lang="en-US" sz="1200"/>
              <a:t> </a:t>
            </a:r>
            <a:r>
              <a:rPr lang="en-US" sz="1200" err="1"/>
              <a:t>elit</a:t>
            </a:r>
            <a:r>
              <a:rPr lang="en-US" sz="1200"/>
              <a:t>. Maecenas </a:t>
            </a:r>
            <a:r>
              <a:rPr lang="en-US" sz="1200" err="1"/>
              <a:t>porttitor</a:t>
            </a:r>
            <a:r>
              <a:rPr lang="en-US" sz="1200"/>
              <a:t> </a:t>
            </a:r>
            <a:r>
              <a:rPr lang="en-US" sz="1200" err="1"/>
              <a:t>congue</a:t>
            </a:r>
            <a:r>
              <a:rPr lang="en-US" sz="1200"/>
              <a:t> </a:t>
            </a:r>
            <a:r>
              <a:rPr lang="en-US" sz="1200" err="1"/>
              <a:t>massa</a:t>
            </a:r>
            <a:r>
              <a:rPr lang="en-US" sz="1200"/>
              <a:t>. </a:t>
            </a:r>
          </a:p>
        </p:txBody>
      </p:sp>
      <p:sp>
        <p:nvSpPr>
          <p:cNvPr id="6" name="Text Placeholder 3">
            <a:extLst>
              <a:ext uri="{FF2B5EF4-FFF2-40B4-BE49-F238E27FC236}">
                <a16:creationId xmlns:a16="http://schemas.microsoft.com/office/drawing/2014/main" id="{9FA4AB5B-7423-42EE-8CA4-6574FC427FD8}"/>
              </a:ext>
            </a:extLst>
          </p:cNvPr>
          <p:cNvSpPr txBox="1">
            <a:spLocks/>
          </p:cNvSpPr>
          <p:nvPr/>
        </p:nvSpPr>
        <p:spPr>
          <a:xfrm>
            <a:off x="6605588" y="4740275"/>
            <a:ext cx="1846262" cy="179388"/>
          </a:xfrm>
          <a:prstGeom prst="rect">
            <a:avLst/>
          </a:prstGeom>
        </p:spPr>
        <p:txBody>
          <a:bodyPr lIns="108000" tIns="0" rIns="108000" bIns="72000" anchor="b">
            <a:spAutoFit/>
          </a:bodyPr>
          <a:lstStyle>
            <a:lvl1pPr marL="0" marR="0" indent="0" algn="l" defTabSz="633012" rtl="0" eaLnBrk="1" fontAlgn="auto" latinLnBrk="0" hangingPunct="1">
              <a:lnSpc>
                <a:spcPct val="100000"/>
              </a:lnSpc>
              <a:spcBef>
                <a:spcPts val="277"/>
              </a:spcBef>
              <a:spcAft>
                <a:spcPts val="277"/>
              </a:spcAft>
              <a:buClrTx/>
              <a:buSzTx/>
              <a:buFont typeface="Arial" pitchFamily="34" charset="0"/>
              <a:buNone/>
              <a:tabLst/>
              <a:defRPr sz="623" b="0" kern="1200" baseline="0">
                <a:solidFill>
                  <a:schemeClr val="bg1"/>
                </a:solidFill>
                <a:latin typeface="Caecilia LT Std Light" panose="02060503040505020204" pitchFamily="18" charset="0"/>
                <a:ea typeface="+mn-ea"/>
                <a:cs typeface="+mn-cs"/>
              </a:defRPr>
            </a:lvl1pPr>
            <a:lvl2pPr marL="0" indent="0" algn="l" defTabSz="914361" rtl="0" eaLnBrk="1" latinLnBrk="0" hangingPunct="1">
              <a:lnSpc>
                <a:spcPct val="100000"/>
              </a:lnSpc>
              <a:spcBef>
                <a:spcPts val="300"/>
              </a:spcBef>
              <a:spcAft>
                <a:spcPts val="300"/>
              </a:spcAft>
              <a:buFont typeface="Arial" pitchFamily="34" charset="0"/>
              <a:buNone/>
              <a:defRPr sz="1108" b="1" kern="1200">
                <a:solidFill>
                  <a:schemeClr val="tx1"/>
                </a:solidFill>
                <a:latin typeface="+mn-lt"/>
                <a:ea typeface="+mn-ea"/>
                <a:cs typeface="+mn-cs"/>
              </a:defRPr>
            </a:lvl2pPr>
            <a:lvl3pPr marL="0" indent="0" algn="l" defTabSz="914361" rtl="0" eaLnBrk="1" latinLnBrk="0" hangingPunct="1">
              <a:lnSpc>
                <a:spcPct val="100000"/>
              </a:lnSpc>
              <a:spcBef>
                <a:spcPts val="300"/>
              </a:spcBef>
              <a:spcAft>
                <a:spcPts val="300"/>
              </a:spcAft>
              <a:buClr>
                <a:schemeClr val="accent1"/>
              </a:buClr>
              <a:buFont typeface="Arial" panose="020B0604020202020204" pitchFamily="34" charset="0"/>
              <a:buNone/>
              <a:defRPr sz="1108" kern="1200">
                <a:solidFill>
                  <a:schemeClr val="tx1"/>
                </a:solidFill>
                <a:latin typeface="+mn-lt"/>
                <a:ea typeface="+mn-ea"/>
                <a:cs typeface="+mn-cs"/>
              </a:defRPr>
            </a:lvl3pPr>
            <a:lvl4pPr marL="85725" indent="-85725" algn="l" defTabSz="914361" rtl="0" eaLnBrk="1" latinLnBrk="0" hangingPunct="1">
              <a:lnSpc>
                <a:spcPct val="100000"/>
              </a:lnSpc>
              <a:spcBef>
                <a:spcPts val="300"/>
              </a:spcBef>
              <a:spcAft>
                <a:spcPts val="300"/>
              </a:spcAft>
              <a:buClr>
                <a:schemeClr val="accent1"/>
              </a:buClr>
              <a:buFont typeface="Caecilia LT Std Light" panose="00000400000000000000" pitchFamily="50" charset="0"/>
              <a:buChar char="-"/>
              <a:defRPr sz="1108" kern="1200">
                <a:solidFill>
                  <a:schemeClr val="tx1"/>
                </a:solidFill>
                <a:latin typeface="+mn-lt"/>
                <a:ea typeface="+mn-ea"/>
                <a:cs typeface="+mn-cs"/>
              </a:defRPr>
            </a:lvl4pPr>
            <a:lvl5pPr marL="312123" indent="-118695" algn="l" defTabSz="914361" rtl="0" eaLnBrk="1" latinLnBrk="0" hangingPunct="1">
              <a:lnSpc>
                <a:spcPct val="100000"/>
              </a:lnSpc>
              <a:spcBef>
                <a:spcPts val="300"/>
              </a:spcBef>
              <a:spcAft>
                <a:spcPts val="300"/>
              </a:spcAft>
              <a:buFont typeface="Arial" panose="020B0604020202020204" pitchFamily="34" charset="0"/>
              <a:buChar char="•"/>
              <a:defRPr sz="1108" kern="1200">
                <a:solidFill>
                  <a:schemeClr val="tx1"/>
                </a:solidFill>
                <a:latin typeface="+mn-lt"/>
                <a:ea typeface="+mn-ea"/>
                <a:cs typeface="+mn-cs"/>
              </a:defRPr>
            </a:lvl5pPr>
            <a:lvl6pPr marL="271463" indent="-85725" algn="l" defTabSz="914361" rtl="0" eaLnBrk="1" latinLnBrk="0" hangingPunct="1">
              <a:lnSpc>
                <a:spcPct val="100000"/>
              </a:lnSpc>
              <a:spcBef>
                <a:spcPts val="300"/>
              </a:spcBef>
              <a:spcAft>
                <a:spcPts val="300"/>
              </a:spcAft>
              <a:buFont typeface="Caecilia LT Std Light" panose="02060503040505020204" pitchFamily="18" charset="0"/>
              <a:buChar char="∙"/>
              <a:defRPr sz="900" kern="1200">
                <a:solidFill>
                  <a:schemeClr val="tx1"/>
                </a:solidFill>
                <a:latin typeface="+mn-lt"/>
                <a:ea typeface="+mn-ea"/>
                <a:cs typeface="+mn-cs"/>
              </a:defRPr>
            </a:lvl6pPr>
            <a:lvl7pPr marL="2971676" indent="-228591" algn="l" defTabSz="91436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57" indent="-228591" algn="l" defTabSz="91436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37" indent="-228591" algn="l" defTabSz="91436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sz="700"/>
              <a:t>Source</a:t>
            </a:r>
          </a:p>
        </p:txBody>
      </p:sp>
      <p:sp>
        <p:nvSpPr>
          <p:cNvPr id="7" name="TextBox 6">
            <a:extLst>
              <a:ext uri="{FF2B5EF4-FFF2-40B4-BE49-F238E27FC236}">
                <a16:creationId xmlns:a16="http://schemas.microsoft.com/office/drawing/2014/main" id="{B2DB777C-97A9-4DD1-B245-52E4B41F0A90}"/>
              </a:ext>
            </a:extLst>
          </p:cNvPr>
          <p:cNvSpPr txBox="1"/>
          <p:nvPr/>
        </p:nvSpPr>
        <p:spPr>
          <a:xfrm>
            <a:off x="6605588" y="2571750"/>
            <a:ext cx="717550" cy="958850"/>
          </a:xfrm>
          <a:prstGeom prst="rect">
            <a:avLst/>
          </a:prstGeom>
          <a:noFill/>
        </p:spPr>
        <p:txBody>
          <a:bodyPr lIns="50400" tIns="0" rIns="0" bIns="0">
            <a:spAutoFit/>
          </a:bodyPr>
          <a:lstStyle/>
          <a:p>
            <a:pPr defTabSz="633039" eaLnBrk="1" fontAlgn="auto" hangingPunct="1">
              <a:spcBef>
                <a:spcPts val="0"/>
              </a:spcBef>
              <a:spcAft>
                <a:spcPts val="0"/>
              </a:spcAft>
              <a:defRPr/>
            </a:pPr>
            <a:r>
              <a:rPr lang="en-US" sz="6231" b="1">
                <a:solidFill>
                  <a:schemeClr val="bg1"/>
                </a:solidFill>
                <a:latin typeface="Arial" panose="020B0604020202020204" pitchFamily="34" charset="0"/>
                <a:cs typeface="Arial" panose="020B0604020202020204" pitchFamily="34" charset="0"/>
              </a:rPr>
              <a:t>“</a:t>
            </a:r>
          </a:p>
        </p:txBody>
      </p:sp>
      <p:sp>
        <p:nvSpPr>
          <p:cNvPr id="10"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8" name="Text Placeholder 25">
            <a:extLst>
              <a:ext uri="{FF2B5EF4-FFF2-40B4-BE49-F238E27FC236}">
                <a16:creationId xmlns:a16="http://schemas.microsoft.com/office/drawing/2014/main" id="{ED7315E3-8C72-4AB1-8514-8BF88C08D6CD}"/>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9" name="Text Placeholder 4">
            <a:extLst>
              <a:ext uri="{FF2B5EF4-FFF2-40B4-BE49-F238E27FC236}">
                <a16:creationId xmlns:a16="http://schemas.microsoft.com/office/drawing/2014/main" id="{050BAA5C-ED4F-498D-A7CE-C1E03E4D582B}"/>
              </a:ext>
            </a:extLst>
          </p:cNvPr>
          <p:cNvSpPr>
            <a:spLocks noGrp="1"/>
          </p:cNvSpPr>
          <p:nvPr>
            <p:ph type="body" sz="quarter" idx="16"/>
          </p:nvPr>
        </p:nvSpPr>
        <p:spPr>
          <a:xfrm>
            <a:off x="647561" y="1753158"/>
            <a:ext cx="5796647"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1702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con to side &amp; text">
    <p:bg>
      <p:bgPr>
        <a:solidFill>
          <a:schemeClr val="bg1"/>
        </a:solidFill>
        <a:effectLst/>
      </p:bgPr>
    </p:bg>
    <p:spTree>
      <p:nvGrpSpPr>
        <p:cNvPr id="1" name=""/>
        <p:cNvGrpSpPr/>
        <p:nvPr/>
      </p:nvGrpSpPr>
      <p:grpSpPr>
        <a:xfrm>
          <a:off x="0" y="0"/>
          <a:ext cx="0" cy="0"/>
          <a:chOff x="0" y="0"/>
          <a:chExt cx="0" cy="0"/>
        </a:xfrm>
      </p:grpSpPr>
      <p:sp>
        <p:nvSpPr>
          <p:cNvPr id="6"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5" name="Picture Placeholder 11"/>
          <p:cNvSpPr>
            <a:spLocks noGrp="1" noChangeAspect="1"/>
          </p:cNvSpPr>
          <p:nvPr>
            <p:ph type="pic" sz="quarter" idx="96"/>
          </p:nvPr>
        </p:nvSpPr>
        <p:spPr>
          <a:xfrm>
            <a:off x="647562" y="1810845"/>
            <a:ext cx="1149719" cy="114971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8" name="Text Placeholder 25">
            <a:extLst>
              <a:ext uri="{FF2B5EF4-FFF2-40B4-BE49-F238E27FC236}">
                <a16:creationId xmlns:a16="http://schemas.microsoft.com/office/drawing/2014/main" id="{9BC85D8C-3953-4C9B-B926-28821D8BEC06}"/>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11" name="Text Placeholder 4">
            <a:extLst>
              <a:ext uri="{FF2B5EF4-FFF2-40B4-BE49-F238E27FC236}">
                <a16:creationId xmlns:a16="http://schemas.microsoft.com/office/drawing/2014/main" id="{2B991635-F461-4727-953F-FA4C182D788B}"/>
              </a:ext>
            </a:extLst>
          </p:cNvPr>
          <p:cNvSpPr>
            <a:spLocks noGrp="1"/>
          </p:cNvSpPr>
          <p:nvPr>
            <p:ph type="body" sz="quarter" idx="97"/>
          </p:nvPr>
        </p:nvSpPr>
        <p:spPr>
          <a:xfrm>
            <a:off x="1907704" y="1753158"/>
            <a:ext cx="6544547"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849345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Object slide - full sized table">
    <p:bg>
      <p:bgPr>
        <a:solidFill>
          <a:schemeClr val="bg1"/>
        </a:solidFill>
        <a:effectLst/>
      </p:bgPr>
    </p:bg>
    <p:spTree>
      <p:nvGrpSpPr>
        <p:cNvPr id="1" name=""/>
        <p:cNvGrpSpPr/>
        <p:nvPr/>
      </p:nvGrpSpPr>
      <p:grpSpPr>
        <a:xfrm>
          <a:off x="0" y="0"/>
          <a:ext cx="0" cy="0"/>
          <a:chOff x="0" y="0"/>
          <a:chExt cx="0" cy="0"/>
        </a:xfrm>
      </p:grpSpPr>
      <p:sp>
        <p:nvSpPr>
          <p:cNvPr id="6"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5" name="Content Placeholder 3"/>
          <p:cNvSpPr>
            <a:spLocks noGrp="1"/>
          </p:cNvSpPr>
          <p:nvPr>
            <p:ph sz="quarter" idx="17"/>
          </p:nvPr>
        </p:nvSpPr>
        <p:spPr>
          <a:xfrm>
            <a:off x="647560" y="1752161"/>
            <a:ext cx="7804691" cy="3150416"/>
          </a:xfrm>
        </p:spPr>
        <p:txBody>
          <a:bodyPr wrap="square"/>
          <a:lstStyle>
            <a:lvl1pPr>
              <a:defRPr lang="en-US" sz="1200" kern="1200" baseline="0" dirty="0">
                <a:solidFill>
                  <a:schemeClr val="tx1"/>
                </a:solidFill>
                <a:latin typeface="+mj-lt"/>
                <a:ea typeface="Caecilia LT Std Light" pitchFamily="50" charset="0"/>
                <a:cs typeface="Caecilia LT Std Light" pitchFamily="50" charset="0"/>
              </a:defRPr>
            </a:lvl1pPr>
            <a:lvl2pPr>
              <a:defRPr lang="en-US" sz="1200" b="0" kern="1200" dirty="0">
                <a:solidFill>
                  <a:schemeClr val="tx2"/>
                </a:solidFill>
                <a:latin typeface="+mj-lt"/>
                <a:ea typeface="Caecilia LT Std Roman" pitchFamily="50" charset="0"/>
                <a:cs typeface="Caecilia LT Std Roman" pitchFamily="50" charset="0"/>
              </a:defRPr>
            </a:lvl2pPr>
            <a:lvl3pPr>
              <a:defRPr lang="en-US" sz="1200" kern="1200" dirty="0">
                <a:solidFill>
                  <a:schemeClr val="tx1"/>
                </a:solidFill>
                <a:latin typeface="+mj-lt"/>
                <a:ea typeface="Caecilia LT Std Light"/>
                <a:cs typeface="Caecilia LT Std Light"/>
              </a:defRPr>
            </a:lvl3pPr>
            <a:lvl4pPr>
              <a:defRPr lang="en-US" sz="1200" kern="1200" dirty="0">
                <a:solidFill>
                  <a:schemeClr val="tx1"/>
                </a:solidFill>
                <a:latin typeface="+mj-lt"/>
                <a:ea typeface="Caecilia LT Std Light"/>
                <a:cs typeface="Caecilia LT Std Light"/>
              </a:defRPr>
            </a:lvl4pPr>
            <a:lvl5pPr>
              <a:defRPr lang="en-US" sz="1200" kern="1200" dirty="0">
                <a:solidFill>
                  <a:schemeClr val="tx1"/>
                </a:solidFill>
                <a:latin typeface="+mj-lt"/>
                <a:ea typeface="Caecilia LT Std Light"/>
                <a:cs typeface="Caecilia LT Std Light"/>
              </a:defRPr>
            </a:lvl5pPr>
          </a:lstStyle>
          <a:p>
            <a:pPr lvl="0" algn="l" defTabSz="777875" rtl="0" eaLnBrk="1" fontAlgn="base" hangingPunct="1">
              <a:lnSpc>
                <a:spcPct val="100000"/>
              </a:lnSpc>
              <a:spcBef>
                <a:spcPts val="400"/>
              </a:spcBef>
              <a:spcAft>
                <a:spcPts val="400"/>
              </a:spcAft>
              <a:buFont typeface="Arial" panose="020B0604020202020204" pitchFamily="34" charset="0"/>
            </a:pPr>
            <a:r>
              <a:rPr lang="en-US"/>
              <a:t>Click to edit Master text styles</a:t>
            </a:r>
          </a:p>
          <a:p>
            <a:pPr lvl="1" algn="l" defTabSz="777875" rtl="0" eaLnBrk="1" fontAlgn="base" hangingPunct="1">
              <a:lnSpc>
                <a:spcPct val="100000"/>
              </a:lnSpc>
              <a:spcBef>
                <a:spcPts val="400"/>
              </a:spcBef>
              <a:spcAft>
                <a:spcPts val="400"/>
              </a:spcAft>
              <a:buFont typeface="Arial" panose="020B0604020202020204" pitchFamily="34" charset="0"/>
            </a:pPr>
            <a:r>
              <a:rPr lang="en-US"/>
              <a:t>Second level</a:t>
            </a:r>
          </a:p>
          <a:p>
            <a:pPr lvl="2" algn="l" defTabSz="777875" rtl="0" eaLnBrk="1" fontAlgn="base" hangingPunct="1">
              <a:lnSpc>
                <a:spcPct val="100000"/>
              </a:lnSpc>
              <a:spcBef>
                <a:spcPts val="400"/>
              </a:spcBef>
              <a:spcAft>
                <a:spcPts val="400"/>
              </a:spcAft>
              <a:buFont typeface="Arial" panose="020B0604020202020204" pitchFamily="34" charset="0"/>
            </a:pPr>
            <a:r>
              <a:rPr lang="en-US"/>
              <a:t>Third level</a:t>
            </a:r>
          </a:p>
          <a:p>
            <a:pPr lvl="3" algn="l" defTabSz="777875" rtl="0" eaLnBrk="1" fontAlgn="base" hangingPunct="1">
              <a:lnSpc>
                <a:spcPct val="100000"/>
              </a:lnSpc>
              <a:spcBef>
                <a:spcPts val="400"/>
              </a:spcBef>
              <a:spcAft>
                <a:spcPts val="400"/>
              </a:spcAft>
              <a:buFont typeface="Arial" panose="020B0604020202020204" pitchFamily="34" charset="0"/>
            </a:pPr>
            <a:r>
              <a:rPr lang="en-US"/>
              <a:t>Fourth level</a:t>
            </a:r>
          </a:p>
          <a:p>
            <a:pPr lvl="4" algn="l" defTabSz="777875" rtl="0" eaLnBrk="1" fontAlgn="base" hangingPunct="1">
              <a:lnSpc>
                <a:spcPct val="100000"/>
              </a:lnSpc>
              <a:spcBef>
                <a:spcPts val="400"/>
              </a:spcBef>
              <a:spcAft>
                <a:spcPts val="400"/>
              </a:spcAft>
              <a:buFont typeface="Arial" panose="020B0604020202020204" pitchFamily="34" charset="0"/>
            </a:pPr>
            <a:r>
              <a:rPr lang="en-US"/>
              <a:t>Fifth level</a:t>
            </a:r>
          </a:p>
        </p:txBody>
      </p:sp>
      <p:sp>
        <p:nvSpPr>
          <p:cNvPr id="8" name="Text Placeholder 25">
            <a:extLst>
              <a:ext uri="{FF2B5EF4-FFF2-40B4-BE49-F238E27FC236}">
                <a16:creationId xmlns:a16="http://schemas.microsoft.com/office/drawing/2014/main" id="{0B584686-9E11-48FF-A0A5-D180A81D1A15}"/>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Tree>
    <p:extLst>
      <p:ext uri="{BB962C8B-B14F-4D97-AF65-F5344CB8AC3E}">
        <p14:creationId xmlns:p14="http://schemas.microsoft.com/office/powerpoint/2010/main" val="375883791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Object slide - small text with large object">
    <p:bg>
      <p:bgPr>
        <a:solidFill>
          <a:schemeClr val="bg1"/>
        </a:solidFill>
        <a:effectLst/>
      </p:bgPr>
    </p:bg>
    <p:spTree>
      <p:nvGrpSpPr>
        <p:cNvPr id="1" name=""/>
        <p:cNvGrpSpPr/>
        <p:nvPr/>
      </p:nvGrpSpPr>
      <p:grpSpPr>
        <a:xfrm>
          <a:off x="0" y="0"/>
          <a:ext cx="0" cy="0"/>
          <a:chOff x="0" y="0"/>
          <a:chExt cx="0" cy="0"/>
        </a:xfrm>
      </p:grpSpPr>
      <p:sp>
        <p:nvSpPr>
          <p:cNvPr id="8"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9" name="Text Placeholder 25">
            <a:extLst>
              <a:ext uri="{FF2B5EF4-FFF2-40B4-BE49-F238E27FC236}">
                <a16:creationId xmlns:a16="http://schemas.microsoft.com/office/drawing/2014/main" id="{C747F8B1-AC5D-4BA8-B816-3728B84B2972}"/>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10" name="Text Placeholder 4">
            <a:extLst>
              <a:ext uri="{FF2B5EF4-FFF2-40B4-BE49-F238E27FC236}">
                <a16:creationId xmlns:a16="http://schemas.microsoft.com/office/drawing/2014/main" id="{AB3C28EF-A553-40C2-8FC7-CB277D7F2F9D}"/>
              </a:ext>
            </a:extLst>
          </p:cNvPr>
          <p:cNvSpPr>
            <a:spLocks noGrp="1"/>
          </p:cNvSpPr>
          <p:nvPr>
            <p:ph type="body" sz="quarter" idx="97"/>
          </p:nvPr>
        </p:nvSpPr>
        <p:spPr>
          <a:xfrm>
            <a:off x="647563" y="1753158"/>
            <a:ext cx="2484278"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3">
            <a:extLst>
              <a:ext uri="{FF2B5EF4-FFF2-40B4-BE49-F238E27FC236}">
                <a16:creationId xmlns:a16="http://schemas.microsoft.com/office/drawing/2014/main" id="{0E27089D-DA62-4852-900C-713E3A864C94}"/>
              </a:ext>
            </a:extLst>
          </p:cNvPr>
          <p:cNvSpPr>
            <a:spLocks noGrp="1"/>
          </p:cNvSpPr>
          <p:nvPr>
            <p:ph sz="quarter" idx="98"/>
          </p:nvPr>
        </p:nvSpPr>
        <p:spPr>
          <a:xfrm>
            <a:off x="3275856" y="1752161"/>
            <a:ext cx="5176395" cy="3150416"/>
          </a:xfrm>
        </p:spPr>
        <p:txBody>
          <a:bodyPr wrap="square"/>
          <a:lstStyle>
            <a:lvl1pPr>
              <a:defRPr lang="en-US" sz="1200" kern="1200" baseline="0" dirty="0">
                <a:solidFill>
                  <a:schemeClr val="tx1"/>
                </a:solidFill>
                <a:latin typeface="+mj-lt"/>
                <a:ea typeface="Caecilia LT Std Light" pitchFamily="50" charset="0"/>
                <a:cs typeface="Caecilia LT Std Light" pitchFamily="50" charset="0"/>
              </a:defRPr>
            </a:lvl1pPr>
            <a:lvl2pPr>
              <a:defRPr lang="en-US" sz="1200" b="0" kern="1200" dirty="0">
                <a:solidFill>
                  <a:schemeClr val="tx2"/>
                </a:solidFill>
                <a:latin typeface="+mj-lt"/>
                <a:ea typeface="Caecilia LT Std Roman" pitchFamily="50" charset="0"/>
                <a:cs typeface="Caecilia LT Std Roman" pitchFamily="50" charset="0"/>
              </a:defRPr>
            </a:lvl2pPr>
            <a:lvl3pPr>
              <a:defRPr lang="en-US" sz="1200" kern="1200" dirty="0">
                <a:solidFill>
                  <a:schemeClr val="tx1"/>
                </a:solidFill>
                <a:latin typeface="+mj-lt"/>
                <a:ea typeface="Caecilia LT Std Light"/>
                <a:cs typeface="Caecilia LT Std Light"/>
              </a:defRPr>
            </a:lvl3pPr>
            <a:lvl4pPr>
              <a:defRPr lang="en-US" sz="1200" kern="1200" dirty="0">
                <a:solidFill>
                  <a:schemeClr val="tx1"/>
                </a:solidFill>
                <a:latin typeface="+mj-lt"/>
                <a:ea typeface="Caecilia LT Std Light"/>
                <a:cs typeface="Caecilia LT Std Light"/>
              </a:defRPr>
            </a:lvl4pPr>
            <a:lvl5pPr>
              <a:defRPr lang="en-US" sz="1200" kern="1200" dirty="0">
                <a:solidFill>
                  <a:schemeClr val="tx1"/>
                </a:solidFill>
                <a:latin typeface="+mj-lt"/>
                <a:ea typeface="Caecilia LT Std Light"/>
                <a:cs typeface="Caecilia LT Std Light"/>
              </a:defRPr>
            </a:lvl5pPr>
          </a:lstStyle>
          <a:p>
            <a:pPr lvl="0" algn="l" defTabSz="777875" rtl="0" eaLnBrk="1" fontAlgn="base" hangingPunct="1">
              <a:lnSpc>
                <a:spcPct val="100000"/>
              </a:lnSpc>
              <a:spcBef>
                <a:spcPts val="400"/>
              </a:spcBef>
              <a:spcAft>
                <a:spcPts val="400"/>
              </a:spcAft>
              <a:buFont typeface="Arial" panose="020B0604020202020204" pitchFamily="34" charset="0"/>
            </a:pPr>
            <a:r>
              <a:rPr lang="en-US"/>
              <a:t>Click to edit Master text styles</a:t>
            </a:r>
          </a:p>
          <a:p>
            <a:pPr lvl="1" algn="l" defTabSz="777875" rtl="0" eaLnBrk="1" fontAlgn="base" hangingPunct="1">
              <a:lnSpc>
                <a:spcPct val="100000"/>
              </a:lnSpc>
              <a:spcBef>
                <a:spcPts val="400"/>
              </a:spcBef>
              <a:spcAft>
                <a:spcPts val="400"/>
              </a:spcAft>
              <a:buFont typeface="Arial" panose="020B0604020202020204" pitchFamily="34" charset="0"/>
            </a:pPr>
            <a:r>
              <a:rPr lang="en-US"/>
              <a:t>Second level</a:t>
            </a:r>
          </a:p>
          <a:p>
            <a:pPr lvl="2" algn="l" defTabSz="777875" rtl="0" eaLnBrk="1" fontAlgn="base" hangingPunct="1">
              <a:lnSpc>
                <a:spcPct val="100000"/>
              </a:lnSpc>
              <a:spcBef>
                <a:spcPts val="400"/>
              </a:spcBef>
              <a:spcAft>
                <a:spcPts val="400"/>
              </a:spcAft>
              <a:buFont typeface="Arial" panose="020B0604020202020204" pitchFamily="34" charset="0"/>
            </a:pPr>
            <a:r>
              <a:rPr lang="en-US"/>
              <a:t>Third level</a:t>
            </a:r>
          </a:p>
          <a:p>
            <a:pPr lvl="3" algn="l" defTabSz="777875" rtl="0" eaLnBrk="1" fontAlgn="base" hangingPunct="1">
              <a:lnSpc>
                <a:spcPct val="100000"/>
              </a:lnSpc>
              <a:spcBef>
                <a:spcPts val="400"/>
              </a:spcBef>
              <a:spcAft>
                <a:spcPts val="400"/>
              </a:spcAft>
              <a:buFont typeface="Arial" panose="020B0604020202020204" pitchFamily="34" charset="0"/>
            </a:pPr>
            <a:r>
              <a:rPr lang="en-US"/>
              <a:t>Fourth level</a:t>
            </a:r>
          </a:p>
          <a:p>
            <a:pPr lvl="4" algn="l" defTabSz="777875" rtl="0" eaLnBrk="1" fontAlgn="base" hangingPunct="1">
              <a:lnSpc>
                <a:spcPct val="100000"/>
              </a:lnSpc>
              <a:spcBef>
                <a:spcPts val="400"/>
              </a:spcBef>
              <a:spcAft>
                <a:spcPts val="400"/>
              </a:spcAft>
              <a:buFont typeface="Arial" panose="020B0604020202020204" pitchFamily="34" charset="0"/>
            </a:pPr>
            <a:r>
              <a:rPr lang="en-US"/>
              <a:t>Fifth level</a:t>
            </a:r>
          </a:p>
        </p:txBody>
      </p:sp>
    </p:spTree>
    <p:extLst>
      <p:ext uri="{BB962C8B-B14F-4D97-AF65-F5344CB8AC3E}">
        <p14:creationId xmlns:p14="http://schemas.microsoft.com/office/powerpoint/2010/main" val="42242418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Object slide - large object with small text">
    <p:bg>
      <p:bgPr>
        <a:solidFill>
          <a:schemeClr val="bg1"/>
        </a:solidFill>
        <a:effectLst/>
      </p:bgPr>
    </p:bg>
    <p:spTree>
      <p:nvGrpSpPr>
        <p:cNvPr id="1" name=""/>
        <p:cNvGrpSpPr/>
        <p:nvPr/>
      </p:nvGrpSpPr>
      <p:grpSpPr>
        <a:xfrm>
          <a:off x="0" y="0"/>
          <a:ext cx="0" cy="0"/>
          <a:chOff x="0" y="0"/>
          <a:chExt cx="0" cy="0"/>
        </a:xfrm>
      </p:grpSpPr>
      <p:sp>
        <p:nvSpPr>
          <p:cNvPr id="8"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6" name="Text Placeholder 25">
            <a:extLst>
              <a:ext uri="{FF2B5EF4-FFF2-40B4-BE49-F238E27FC236}">
                <a16:creationId xmlns:a16="http://schemas.microsoft.com/office/drawing/2014/main" id="{9EF1201B-8E7C-446C-8780-39E819AF969E}"/>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10" name="Text Placeholder 4">
            <a:extLst>
              <a:ext uri="{FF2B5EF4-FFF2-40B4-BE49-F238E27FC236}">
                <a16:creationId xmlns:a16="http://schemas.microsoft.com/office/drawing/2014/main" id="{B0BE645B-BA6B-4340-981D-DBA12A237587}"/>
              </a:ext>
            </a:extLst>
          </p:cNvPr>
          <p:cNvSpPr>
            <a:spLocks noGrp="1"/>
          </p:cNvSpPr>
          <p:nvPr>
            <p:ph type="body" sz="quarter" idx="97"/>
          </p:nvPr>
        </p:nvSpPr>
        <p:spPr>
          <a:xfrm>
            <a:off x="5967973" y="1753158"/>
            <a:ext cx="2484278"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3">
            <a:extLst>
              <a:ext uri="{FF2B5EF4-FFF2-40B4-BE49-F238E27FC236}">
                <a16:creationId xmlns:a16="http://schemas.microsoft.com/office/drawing/2014/main" id="{B21B38F8-8AF9-4720-B9BF-AE1D1FE04FF5}"/>
              </a:ext>
            </a:extLst>
          </p:cNvPr>
          <p:cNvSpPr>
            <a:spLocks noGrp="1"/>
          </p:cNvSpPr>
          <p:nvPr>
            <p:ph sz="quarter" idx="98"/>
          </p:nvPr>
        </p:nvSpPr>
        <p:spPr>
          <a:xfrm>
            <a:off x="647562" y="1752161"/>
            <a:ext cx="5176395" cy="3150416"/>
          </a:xfrm>
        </p:spPr>
        <p:txBody>
          <a:bodyPr wrap="square"/>
          <a:lstStyle>
            <a:lvl1pPr>
              <a:defRPr lang="en-US" sz="1200" kern="1200" baseline="0" dirty="0">
                <a:solidFill>
                  <a:schemeClr val="tx1"/>
                </a:solidFill>
                <a:latin typeface="+mj-lt"/>
                <a:ea typeface="Caecilia LT Std Light" pitchFamily="50" charset="0"/>
                <a:cs typeface="Caecilia LT Std Light" pitchFamily="50" charset="0"/>
              </a:defRPr>
            </a:lvl1pPr>
            <a:lvl2pPr>
              <a:defRPr lang="en-US" sz="1200" b="0" kern="1200" dirty="0">
                <a:solidFill>
                  <a:schemeClr val="tx2"/>
                </a:solidFill>
                <a:latin typeface="+mj-lt"/>
                <a:ea typeface="Caecilia LT Std Roman" pitchFamily="50" charset="0"/>
                <a:cs typeface="Caecilia LT Std Roman" pitchFamily="50" charset="0"/>
              </a:defRPr>
            </a:lvl2pPr>
            <a:lvl3pPr>
              <a:defRPr lang="en-US" sz="1200" kern="1200" dirty="0">
                <a:solidFill>
                  <a:schemeClr val="tx1"/>
                </a:solidFill>
                <a:latin typeface="+mj-lt"/>
                <a:ea typeface="Caecilia LT Std Light"/>
                <a:cs typeface="Caecilia LT Std Light"/>
              </a:defRPr>
            </a:lvl3pPr>
            <a:lvl4pPr>
              <a:defRPr lang="en-US" sz="1200" kern="1200" dirty="0">
                <a:solidFill>
                  <a:schemeClr val="tx1"/>
                </a:solidFill>
                <a:latin typeface="+mj-lt"/>
                <a:ea typeface="Caecilia LT Std Light"/>
                <a:cs typeface="Caecilia LT Std Light"/>
              </a:defRPr>
            </a:lvl4pPr>
            <a:lvl5pPr>
              <a:defRPr lang="en-US" sz="1200" kern="1200" dirty="0">
                <a:solidFill>
                  <a:schemeClr val="tx1"/>
                </a:solidFill>
                <a:latin typeface="+mj-lt"/>
                <a:ea typeface="Caecilia LT Std Light"/>
                <a:cs typeface="Caecilia LT Std Light"/>
              </a:defRPr>
            </a:lvl5pPr>
          </a:lstStyle>
          <a:p>
            <a:pPr lvl="0" algn="l" defTabSz="777875" rtl="0" eaLnBrk="1" fontAlgn="base" hangingPunct="1">
              <a:lnSpc>
                <a:spcPct val="100000"/>
              </a:lnSpc>
              <a:spcBef>
                <a:spcPts val="400"/>
              </a:spcBef>
              <a:spcAft>
                <a:spcPts val="400"/>
              </a:spcAft>
              <a:buFont typeface="Arial" panose="020B0604020202020204" pitchFamily="34" charset="0"/>
            </a:pPr>
            <a:r>
              <a:rPr lang="en-US"/>
              <a:t>Click to edit Master text styles</a:t>
            </a:r>
          </a:p>
          <a:p>
            <a:pPr lvl="1" algn="l" defTabSz="777875" rtl="0" eaLnBrk="1" fontAlgn="base" hangingPunct="1">
              <a:lnSpc>
                <a:spcPct val="100000"/>
              </a:lnSpc>
              <a:spcBef>
                <a:spcPts val="400"/>
              </a:spcBef>
              <a:spcAft>
                <a:spcPts val="400"/>
              </a:spcAft>
              <a:buFont typeface="Arial" panose="020B0604020202020204" pitchFamily="34" charset="0"/>
            </a:pPr>
            <a:r>
              <a:rPr lang="en-US"/>
              <a:t>Second level</a:t>
            </a:r>
          </a:p>
          <a:p>
            <a:pPr lvl="2" algn="l" defTabSz="777875" rtl="0" eaLnBrk="1" fontAlgn="base" hangingPunct="1">
              <a:lnSpc>
                <a:spcPct val="100000"/>
              </a:lnSpc>
              <a:spcBef>
                <a:spcPts val="400"/>
              </a:spcBef>
              <a:spcAft>
                <a:spcPts val="400"/>
              </a:spcAft>
              <a:buFont typeface="Arial" panose="020B0604020202020204" pitchFamily="34" charset="0"/>
            </a:pPr>
            <a:r>
              <a:rPr lang="en-US"/>
              <a:t>Third level</a:t>
            </a:r>
          </a:p>
          <a:p>
            <a:pPr lvl="3" algn="l" defTabSz="777875" rtl="0" eaLnBrk="1" fontAlgn="base" hangingPunct="1">
              <a:lnSpc>
                <a:spcPct val="100000"/>
              </a:lnSpc>
              <a:spcBef>
                <a:spcPts val="400"/>
              </a:spcBef>
              <a:spcAft>
                <a:spcPts val="400"/>
              </a:spcAft>
              <a:buFont typeface="Arial" panose="020B0604020202020204" pitchFamily="34" charset="0"/>
            </a:pPr>
            <a:r>
              <a:rPr lang="en-US"/>
              <a:t>Fourth level</a:t>
            </a:r>
          </a:p>
          <a:p>
            <a:pPr lvl="4" algn="l" defTabSz="777875" rtl="0" eaLnBrk="1" fontAlgn="base" hangingPunct="1">
              <a:lnSpc>
                <a:spcPct val="100000"/>
              </a:lnSpc>
              <a:spcBef>
                <a:spcPts val="400"/>
              </a:spcBef>
              <a:spcAft>
                <a:spcPts val="400"/>
              </a:spcAft>
              <a:buFont typeface="Arial" panose="020B0604020202020204" pitchFamily="34" charset="0"/>
            </a:pPr>
            <a:r>
              <a:rPr lang="en-US"/>
              <a:t>Fifth level</a:t>
            </a:r>
          </a:p>
        </p:txBody>
      </p:sp>
    </p:spTree>
    <p:extLst>
      <p:ext uri="{BB962C8B-B14F-4D97-AF65-F5344CB8AC3E}">
        <p14:creationId xmlns:p14="http://schemas.microsoft.com/office/powerpoint/2010/main" val="135594593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Object slide - 3 objects">
    <p:bg>
      <p:bgPr>
        <a:solidFill>
          <a:schemeClr val="bg1"/>
        </a:solidFill>
        <a:effectLst/>
      </p:bgPr>
    </p:bg>
    <p:spTree>
      <p:nvGrpSpPr>
        <p:cNvPr id="1" name=""/>
        <p:cNvGrpSpPr/>
        <p:nvPr/>
      </p:nvGrpSpPr>
      <p:grpSpPr>
        <a:xfrm>
          <a:off x="0" y="0"/>
          <a:ext cx="0" cy="0"/>
          <a:chOff x="0" y="0"/>
          <a:chExt cx="0" cy="0"/>
        </a:xfrm>
      </p:grpSpPr>
      <p:sp>
        <p:nvSpPr>
          <p:cNvPr id="8"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9" name="Text Placeholder 25">
            <a:extLst>
              <a:ext uri="{FF2B5EF4-FFF2-40B4-BE49-F238E27FC236}">
                <a16:creationId xmlns:a16="http://schemas.microsoft.com/office/drawing/2014/main" id="{A62851FD-83D0-4043-BB36-018E59EA71C6}"/>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10" name="Content Placeholder 3">
            <a:extLst>
              <a:ext uri="{FF2B5EF4-FFF2-40B4-BE49-F238E27FC236}">
                <a16:creationId xmlns:a16="http://schemas.microsoft.com/office/drawing/2014/main" id="{8B931A84-A932-4AAB-877C-8D94689F1C30}"/>
              </a:ext>
            </a:extLst>
          </p:cNvPr>
          <p:cNvSpPr>
            <a:spLocks noGrp="1"/>
          </p:cNvSpPr>
          <p:nvPr>
            <p:ph sz="quarter" idx="98"/>
          </p:nvPr>
        </p:nvSpPr>
        <p:spPr>
          <a:xfrm>
            <a:off x="647563" y="1752161"/>
            <a:ext cx="3852430" cy="3150416"/>
          </a:xfrm>
        </p:spPr>
        <p:txBody>
          <a:bodyPr wrap="square"/>
          <a:lstStyle>
            <a:lvl1pPr>
              <a:defRPr lang="en-US" sz="1200" kern="1200" baseline="0" dirty="0">
                <a:solidFill>
                  <a:schemeClr val="tx1"/>
                </a:solidFill>
                <a:latin typeface="+mj-lt"/>
                <a:ea typeface="Caecilia LT Std Light" pitchFamily="50" charset="0"/>
                <a:cs typeface="Caecilia LT Std Light" pitchFamily="50" charset="0"/>
              </a:defRPr>
            </a:lvl1pPr>
            <a:lvl2pPr>
              <a:defRPr lang="en-US" sz="1200" b="0" kern="1200" dirty="0">
                <a:solidFill>
                  <a:schemeClr val="tx2"/>
                </a:solidFill>
                <a:latin typeface="+mj-lt"/>
                <a:ea typeface="Caecilia LT Std Roman" pitchFamily="50" charset="0"/>
                <a:cs typeface="Caecilia LT Std Roman" pitchFamily="50" charset="0"/>
              </a:defRPr>
            </a:lvl2pPr>
            <a:lvl3pPr>
              <a:defRPr lang="en-US" sz="1200" kern="1200" dirty="0">
                <a:solidFill>
                  <a:schemeClr val="tx1"/>
                </a:solidFill>
                <a:latin typeface="+mj-lt"/>
                <a:ea typeface="Caecilia LT Std Light"/>
                <a:cs typeface="Caecilia LT Std Light"/>
              </a:defRPr>
            </a:lvl3pPr>
            <a:lvl4pPr>
              <a:defRPr lang="en-US" sz="1200" kern="1200" dirty="0">
                <a:solidFill>
                  <a:schemeClr val="tx1"/>
                </a:solidFill>
                <a:latin typeface="+mj-lt"/>
                <a:ea typeface="Caecilia LT Std Light"/>
                <a:cs typeface="Caecilia LT Std Light"/>
              </a:defRPr>
            </a:lvl4pPr>
            <a:lvl5pPr>
              <a:defRPr lang="en-US" sz="1200" kern="1200" dirty="0">
                <a:solidFill>
                  <a:schemeClr val="tx1"/>
                </a:solidFill>
                <a:latin typeface="+mj-lt"/>
                <a:ea typeface="Caecilia LT Std Light"/>
                <a:cs typeface="Caecilia LT Std Light"/>
              </a:defRPr>
            </a:lvl5pPr>
          </a:lstStyle>
          <a:p>
            <a:pPr lvl="0" algn="l" defTabSz="777875" rtl="0" eaLnBrk="1" fontAlgn="base" hangingPunct="1">
              <a:lnSpc>
                <a:spcPct val="100000"/>
              </a:lnSpc>
              <a:spcBef>
                <a:spcPts val="400"/>
              </a:spcBef>
              <a:spcAft>
                <a:spcPts val="400"/>
              </a:spcAft>
              <a:buFont typeface="Arial" panose="020B0604020202020204" pitchFamily="34" charset="0"/>
            </a:pPr>
            <a:r>
              <a:rPr lang="en-US"/>
              <a:t>Click to edit Master text styles</a:t>
            </a:r>
          </a:p>
          <a:p>
            <a:pPr lvl="1" algn="l" defTabSz="777875" rtl="0" eaLnBrk="1" fontAlgn="base" hangingPunct="1">
              <a:lnSpc>
                <a:spcPct val="100000"/>
              </a:lnSpc>
              <a:spcBef>
                <a:spcPts val="400"/>
              </a:spcBef>
              <a:spcAft>
                <a:spcPts val="400"/>
              </a:spcAft>
              <a:buFont typeface="Arial" panose="020B0604020202020204" pitchFamily="34" charset="0"/>
            </a:pPr>
            <a:r>
              <a:rPr lang="en-US"/>
              <a:t>Second level</a:t>
            </a:r>
          </a:p>
          <a:p>
            <a:pPr lvl="2" algn="l" defTabSz="777875" rtl="0" eaLnBrk="1" fontAlgn="base" hangingPunct="1">
              <a:lnSpc>
                <a:spcPct val="100000"/>
              </a:lnSpc>
              <a:spcBef>
                <a:spcPts val="400"/>
              </a:spcBef>
              <a:spcAft>
                <a:spcPts val="400"/>
              </a:spcAft>
              <a:buFont typeface="Arial" panose="020B0604020202020204" pitchFamily="34" charset="0"/>
            </a:pPr>
            <a:r>
              <a:rPr lang="en-US"/>
              <a:t>Third level</a:t>
            </a:r>
          </a:p>
          <a:p>
            <a:pPr lvl="3" algn="l" defTabSz="777875" rtl="0" eaLnBrk="1" fontAlgn="base" hangingPunct="1">
              <a:lnSpc>
                <a:spcPct val="100000"/>
              </a:lnSpc>
              <a:spcBef>
                <a:spcPts val="400"/>
              </a:spcBef>
              <a:spcAft>
                <a:spcPts val="400"/>
              </a:spcAft>
              <a:buFont typeface="Arial" panose="020B0604020202020204" pitchFamily="34" charset="0"/>
            </a:pPr>
            <a:r>
              <a:rPr lang="en-US"/>
              <a:t>Fourth level</a:t>
            </a:r>
          </a:p>
          <a:p>
            <a:pPr lvl="4" algn="l" defTabSz="777875" rtl="0" eaLnBrk="1" fontAlgn="base" hangingPunct="1">
              <a:lnSpc>
                <a:spcPct val="100000"/>
              </a:lnSpc>
              <a:spcBef>
                <a:spcPts val="400"/>
              </a:spcBef>
              <a:spcAft>
                <a:spcPts val="400"/>
              </a:spcAft>
              <a:buFont typeface="Arial" panose="020B0604020202020204" pitchFamily="34" charset="0"/>
            </a:pPr>
            <a:r>
              <a:rPr lang="en-US"/>
              <a:t>Fifth level</a:t>
            </a:r>
          </a:p>
        </p:txBody>
      </p:sp>
      <p:sp>
        <p:nvSpPr>
          <p:cNvPr id="11" name="Content Placeholder 3">
            <a:extLst>
              <a:ext uri="{FF2B5EF4-FFF2-40B4-BE49-F238E27FC236}">
                <a16:creationId xmlns:a16="http://schemas.microsoft.com/office/drawing/2014/main" id="{F4D6AF64-77E7-4957-85B3-2D91BA5EFE3A}"/>
              </a:ext>
            </a:extLst>
          </p:cNvPr>
          <p:cNvSpPr>
            <a:spLocks noGrp="1"/>
          </p:cNvSpPr>
          <p:nvPr>
            <p:ph sz="quarter" idx="99"/>
          </p:nvPr>
        </p:nvSpPr>
        <p:spPr>
          <a:xfrm>
            <a:off x="4599821" y="1752161"/>
            <a:ext cx="3852430" cy="3150416"/>
          </a:xfrm>
        </p:spPr>
        <p:txBody>
          <a:bodyPr wrap="square"/>
          <a:lstStyle>
            <a:lvl1pPr>
              <a:defRPr lang="en-US" sz="1200" kern="1200" baseline="0" dirty="0">
                <a:solidFill>
                  <a:schemeClr val="tx1"/>
                </a:solidFill>
                <a:latin typeface="+mj-lt"/>
                <a:ea typeface="Caecilia LT Std Light" pitchFamily="50" charset="0"/>
                <a:cs typeface="Caecilia LT Std Light" pitchFamily="50" charset="0"/>
              </a:defRPr>
            </a:lvl1pPr>
            <a:lvl2pPr>
              <a:defRPr lang="en-US" sz="1200" b="0" kern="1200" dirty="0">
                <a:solidFill>
                  <a:schemeClr val="tx2"/>
                </a:solidFill>
                <a:latin typeface="+mj-lt"/>
                <a:ea typeface="Caecilia LT Std Roman" pitchFamily="50" charset="0"/>
                <a:cs typeface="Caecilia LT Std Roman" pitchFamily="50" charset="0"/>
              </a:defRPr>
            </a:lvl2pPr>
            <a:lvl3pPr>
              <a:defRPr lang="en-US" sz="1200" kern="1200" dirty="0">
                <a:solidFill>
                  <a:schemeClr val="tx1"/>
                </a:solidFill>
                <a:latin typeface="+mj-lt"/>
                <a:ea typeface="Caecilia LT Std Light"/>
                <a:cs typeface="Caecilia LT Std Light"/>
              </a:defRPr>
            </a:lvl3pPr>
            <a:lvl4pPr>
              <a:defRPr lang="en-US" sz="1200" kern="1200" dirty="0">
                <a:solidFill>
                  <a:schemeClr val="tx1"/>
                </a:solidFill>
                <a:latin typeface="+mj-lt"/>
                <a:ea typeface="Caecilia LT Std Light"/>
                <a:cs typeface="Caecilia LT Std Light"/>
              </a:defRPr>
            </a:lvl4pPr>
            <a:lvl5pPr>
              <a:defRPr lang="en-US" sz="1200" kern="1200" dirty="0">
                <a:solidFill>
                  <a:schemeClr val="tx1"/>
                </a:solidFill>
                <a:latin typeface="+mj-lt"/>
                <a:ea typeface="Caecilia LT Std Light"/>
                <a:cs typeface="Caecilia LT Std Light"/>
              </a:defRPr>
            </a:lvl5pPr>
          </a:lstStyle>
          <a:p>
            <a:pPr lvl="0" algn="l" defTabSz="777875" rtl="0" eaLnBrk="1" fontAlgn="base" hangingPunct="1">
              <a:lnSpc>
                <a:spcPct val="100000"/>
              </a:lnSpc>
              <a:spcBef>
                <a:spcPts val="400"/>
              </a:spcBef>
              <a:spcAft>
                <a:spcPts val="400"/>
              </a:spcAft>
              <a:buFont typeface="Arial" panose="020B0604020202020204" pitchFamily="34" charset="0"/>
            </a:pPr>
            <a:r>
              <a:rPr lang="en-US"/>
              <a:t>Click to edit Master text styles</a:t>
            </a:r>
          </a:p>
          <a:p>
            <a:pPr lvl="1" algn="l" defTabSz="777875" rtl="0" eaLnBrk="1" fontAlgn="base" hangingPunct="1">
              <a:lnSpc>
                <a:spcPct val="100000"/>
              </a:lnSpc>
              <a:spcBef>
                <a:spcPts val="400"/>
              </a:spcBef>
              <a:spcAft>
                <a:spcPts val="400"/>
              </a:spcAft>
              <a:buFont typeface="Arial" panose="020B0604020202020204" pitchFamily="34" charset="0"/>
            </a:pPr>
            <a:r>
              <a:rPr lang="en-US"/>
              <a:t>Second level</a:t>
            </a:r>
          </a:p>
          <a:p>
            <a:pPr lvl="2" algn="l" defTabSz="777875" rtl="0" eaLnBrk="1" fontAlgn="base" hangingPunct="1">
              <a:lnSpc>
                <a:spcPct val="100000"/>
              </a:lnSpc>
              <a:spcBef>
                <a:spcPts val="400"/>
              </a:spcBef>
              <a:spcAft>
                <a:spcPts val="400"/>
              </a:spcAft>
              <a:buFont typeface="Arial" panose="020B0604020202020204" pitchFamily="34" charset="0"/>
            </a:pPr>
            <a:r>
              <a:rPr lang="en-US"/>
              <a:t>Third level</a:t>
            </a:r>
          </a:p>
          <a:p>
            <a:pPr lvl="3" algn="l" defTabSz="777875" rtl="0" eaLnBrk="1" fontAlgn="base" hangingPunct="1">
              <a:lnSpc>
                <a:spcPct val="100000"/>
              </a:lnSpc>
              <a:spcBef>
                <a:spcPts val="400"/>
              </a:spcBef>
              <a:spcAft>
                <a:spcPts val="400"/>
              </a:spcAft>
              <a:buFont typeface="Arial" panose="020B0604020202020204" pitchFamily="34" charset="0"/>
            </a:pPr>
            <a:r>
              <a:rPr lang="en-US"/>
              <a:t>Fourth level</a:t>
            </a:r>
          </a:p>
          <a:p>
            <a:pPr lvl="4" algn="l" defTabSz="777875" rtl="0" eaLnBrk="1" fontAlgn="base" hangingPunct="1">
              <a:lnSpc>
                <a:spcPct val="100000"/>
              </a:lnSpc>
              <a:spcBef>
                <a:spcPts val="400"/>
              </a:spcBef>
              <a:spcAft>
                <a:spcPts val="400"/>
              </a:spcAft>
              <a:buFont typeface="Arial" panose="020B0604020202020204" pitchFamily="34" charset="0"/>
            </a:pPr>
            <a:r>
              <a:rPr lang="en-US"/>
              <a:t>Fifth level</a:t>
            </a:r>
          </a:p>
        </p:txBody>
      </p:sp>
    </p:spTree>
    <p:extLst>
      <p:ext uri="{BB962C8B-B14F-4D97-AF65-F5344CB8AC3E}">
        <p14:creationId xmlns:p14="http://schemas.microsoft.com/office/powerpoint/2010/main" val="5307739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Image slide - full size image">
    <p:bg>
      <p:bgPr>
        <a:solidFill>
          <a:schemeClr val="bg1"/>
        </a:solidFill>
        <a:effectLst/>
      </p:bgPr>
    </p:bg>
    <p:spTree>
      <p:nvGrpSpPr>
        <p:cNvPr id="1" name=""/>
        <p:cNvGrpSpPr/>
        <p:nvPr/>
      </p:nvGrpSpPr>
      <p:grpSpPr>
        <a:xfrm>
          <a:off x="0" y="0"/>
          <a:ext cx="0" cy="0"/>
          <a:chOff x="0" y="0"/>
          <a:chExt cx="0" cy="0"/>
        </a:xfrm>
      </p:grpSpPr>
      <p:sp>
        <p:nvSpPr>
          <p:cNvPr id="8"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3" name="Picture Placeholder 2"/>
          <p:cNvSpPr>
            <a:spLocks noGrp="1"/>
          </p:cNvSpPr>
          <p:nvPr>
            <p:ph type="pic" sz="quarter" idx="18"/>
          </p:nvPr>
        </p:nvSpPr>
        <p:spPr>
          <a:xfrm>
            <a:off x="0" y="1751323"/>
            <a:ext cx="9144000" cy="3151187"/>
          </a:xfrm>
        </p:spPr>
        <p:txBody>
          <a:bodyPr rtlCol="0">
            <a:noAutofit/>
          </a:bodyPr>
          <a:lstStyle/>
          <a:p>
            <a:pPr lvl="0"/>
            <a:r>
              <a:rPr lang="en-US" noProof="0"/>
              <a:t>Click icon to add picture</a:t>
            </a:r>
            <a:endParaRPr lang="en-GB" noProof="0"/>
          </a:p>
        </p:txBody>
      </p:sp>
      <p:sp>
        <p:nvSpPr>
          <p:cNvPr id="5" name="Text Placeholder 25">
            <a:extLst>
              <a:ext uri="{FF2B5EF4-FFF2-40B4-BE49-F238E27FC236}">
                <a16:creationId xmlns:a16="http://schemas.microsoft.com/office/drawing/2014/main" id="{6AE7B5FC-A1A0-471A-AA4A-27B9953E3F81}"/>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Tree>
    <p:extLst>
      <p:ext uri="{BB962C8B-B14F-4D97-AF65-F5344CB8AC3E}">
        <p14:creationId xmlns:p14="http://schemas.microsoft.com/office/powerpoint/2010/main" val="13076626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Image slide - small text with large image">
    <p:bg>
      <p:bgPr>
        <a:solidFill>
          <a:schemeClr val="bg1"/>
        </a:solidFill>
        <a:effectLst/>
      </p:bgPr>
    </p:bg>
    <p:spTree>
      <p:nvGrpSpPr>
        <p:cNvPr id="1" name=""/>
        <p:cNvGrpSpPr/>
        <p:nvPr/>
      </p:nvGrpSpPr>
      <p:grpSpPr>
        <a:xfrm>
          <a:off x="0" y="0"/>
          <a:ext cx="0" cy="0"/>
          <a:chOff x="0" y="0"/>
          <a:chExt cx="0" cy="0"/>
        </a:xfrm>
      </p:grpSpPr>
      <p:sp>
        <p:nvSpPr>
          <p:cNvPr id="8"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3" name="Picture Placeholder 2"/>
          <p:cNvSpPr>
            <a:spLocks noGrp="1"/>
          </p:cNvSpPr>
          <p:nvPr>
            <p:ph type="pic" sz="quarter" idx="18"/>
          </p:nvPr>
        </p:nvSpPr>
        <p:spPr>
          <a:xfrm>
            <a:off x="3275856" y="1747410"/>
            <a:ext cx="5868144" cy="3151187"/>
          </a:xfrm>
        </p:spPr>
        <p:txBody>
          <a:bodyPr rtlCol="0">
            <a:noAutofit/>
          </a:bodyPr>
          <a:lstStyle/>
          <a:p>
            <a:pPr lvl="0"/>
            <a:r>
              <a:rPr lang="en-US" noProof="0"/>
              <a:t>Click icon to add picture</a:t>
            </a:r>
            <a:endParaRPr lang="en-GB" noProof="0"/>
          </a:p>
        </p:txBody>
      </p:sp>
      <p:sp>
        <p:nvSpPr>
          <p:cNvPr id="10" name="Text Placeholder 4">
            <a:extLst>
              <a:ext uri="{FF2B5EF4-FFF2-40B4-BE49-F238E27FC236}">
                <a16:creationId xmlns:a16="http://schemas.microsoft.com/office/drawing/2014/main" id="{D4025FE0-5654-497C-BE47-B54D0C4F8F5F}"/>
              </a:ext>
            </a:extLst>
          </p:cNvPr>
          <p:cNvSpPr>
            <a:spLocks noGrp="1"/>
          </p:cNvSpPr>
          <p:nvPr>
            <p:ph type="body" sz="quarter" idx="97"/>
          </p:nvPr>
        </p:nvSpPr>
        <p:spPr>
          <a:xfrm>
            <a:off x="647563" y="1753158"/>
            <a:ext cx="2484278"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25">
            <a:extLst>
              <a:ext uri="{FF2B5EF4-FFF2-40B4-BE49-F238E27FC236}">
                <a16:creationId xmlns:a16="http://schemas.microsoft.com/office/drawing/2014/main" id="{BA081483-C807-4F7E-8ECF-A6F95EED26EF}"/>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Tree>
    <p:extLst>
      <p:ext uri="{BB962C8B-B14F-4D97-AF65-F5344CB8AC3E}">
        <p14:creationId xmlns:p14="http://schemas.microsoft.com/office/powerpoint/2010/main" val="25388104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Image slide - large text with small image">
    <p:bg>
      <p:bgPr>
        <a:solidFill>
          <a:schemeClr val="bg1"/>
        </a:solidFill>
        <a:effectLst/>
      </p:bgPr>
    </p:bg>
    <p:spTree>
      <p:nvGrpSpPr>
        <p:cNvPr id="1" name=""/>
        <p:cNvGrpSpPr/>
        <p:nvPr/>
      </p:nvGrpSpPr>
      <p:grpSpPr>
        <a:xfrm>
          <a:off x="0" y="0"/>
          <a:ext cx="0" cy="0"/>
          <a:chOff x="0" y="0"/>
          <a:chExt cx="0" cy="0"/>
        </a:xfrm>
      </p:grpSpPr>
      <p:sp>
        <p:nvSpPr>
          <p:cNvPr id="8"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3" name="Picture Placeholder 2"/>
          <p:cNvSpPr>
            <a:spLocks noGrp="1"/>
          </p:cNvSpPr>
          <p:nvPr>
            <p:ph type="pic" sz="quarter" idx="18"/>
          </p:nvPr>
        </p:nvSpPr>
        <p:spPr>
          <a:xfrm>
            <a:off x="6005513" y="1753158"/>
            <a:ext cx="3138487" cy="3151187"/>
          </a:xfrm>
        </p:spPr>
        <p:txBody>
          <a:bodyPr rtlCol="0">
            <a:noAutofit/>
          </a:bodyPr>
          <a:lstStyle/>
          <a:p>
            <a:pPr lvl="0"/>
            <a:r>
              <a:rPr lang="en-US" noProof="0"/>
              <a:t>Click icon to add picture</a:t>
            </a:r>
            <a:endParaRPr lang="en-GB" noProof="0"/>
          </a:p>
        </p:txBody>
      </p:sp>
      <p:sp>
        <p:nvSpPr>
          <p:cNvPr id="7" name="Text Placeholder 4">
            <a:extLst>
              <a:ext uri="{FF2B5EF4-FFF2-40B4-BE49-F238E27FC236}">
                <a16:creationId xmlns:a16="http://schemas.microsoft.com/office/drawing/2014/main" id="{CCF43E56-B27B-4B77-882D-53DA4AA0802E}"/>
              </a:ext>
            </a:extLst>
          </p:cNvPr>
          <p:cNvSpPr>
            <a:spLocks noGrp="1"/>
          </p:cNvSpPr>
          <p:nvPr>
            <p:ph type="body" sz="quarter" idx="16"/>
          </p:nvPr>
        </p:nvSpPr>
        <p:spPr>
          <a:xfrm>
            <a:off x="647562" y="1753158"/>
            <a:ext cx="5220582"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25">
            <a:extLst>
              <a:ext uri="{FF2B5EF4-FFF2-40B4-BE49-F238E27FC236}">
                <a16:creationId xmlns:a16="http://schemas.microsoft.com/office/drawing/2014/main" id="{E2473A97-D0B9-4CBA-B8BA-394C48E48529}"/>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Tree>
    <p:extLst>
      <p:ext uri="{BB962C8B-B14F-4D97-AF65-F5344CB8AC3E}">
        <p14:creationId xmlns:p14="http://schemas.microsoft.com/office/powerpoint/2010/main" val="1460565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slide">
    <p:bg>
      <p:bgPr>
        <a:solidFill>
          <a:schemeClr val="tx2"/>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783D037-817A-4232-8255-F8226C3865F5}"/>
              </a:ext>
            </a:extLst>
          </p:cNvPr>
          <p:cNvSpPr txBox="1">
            <a:spLocks noChangeArrowheads="1"/>
          </p:cNvSpPr>
          <p:nvPr/>
        </p:nvSpPr>
        <p:spPr bwMode="auto">
          <a:xfrm>
            <a:off x="1296988" y="741363"/>
            <a:ext cx="1141412"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eaLnBrk="1" hangingPunct="1"/>
            <a:r>
              <a:rPr lang="en-GB" altLang="en-US" sz="11500" b="1">
                <a:solidFill>
                  <a:schemeClr val="bg1"/>
                </a:solidFill>
                <a:latin typeface="Arial" panose="020B0604020202020204" pitchFamily="34" charset="0"/>
                <a:ea typeface="Caecilia LT Std Heavy"/>
                <a:cs typeface="Arial" panose="020B0604020202020204" pitchFamily="34" charset="0"/>
              </a:rPr>
              <a:t>“</a:t>
            </a:r>
          </a:p>
        </p:txBody>
      </p:sp>
      <p:sp>
        <p:nvSpPr>
          <p:cNvPr id="2" name="Title 1"/>
          <p:cNvSpPr>
            <a:spLocks noGrp="1"/>
          </p:cNvSpPr>
          <p:nvPr>
            <p:ph type="title"/>
          </p:nvPr>
        </p:nvSpPr>
        <p:spPr>
          <a:xfrm>
            <a:off x="1297107" y="1540211"/>
            <a:ext cx="6549785" cy="1631031"/>
          </a:xfrm>
          <a:ln>
            <a:noFill/>
          </a:ln>
        </p:spPr>
        <p:txBody>
          <a:bodyPr lIns="180000" tIns="180000" rIns="180000" bIns="180000" anchor="t">
            <a:normAutofit/>
          </a:bodyPr>
          <a:lstStyle>
            <a:lvl1pPr algn="ctr">
              <a:lnSpc>
                <a:spcPct val="90000"/>
              </a:lnSpc>
              <a:spcBef>
                <a:spcPts val="400"/>
              </a:spcBef>
              <a:spcAft>
                <a:spcPts val="400"/>
              </a:spcAft>
              <a:defRPr/>
            </a:lvl1pPr>
          </a:lstStyle>
          <a:p>
            <a:r>
              <a:rPr lang="en-US"/>
              <a:t>Click to edit Master title style</a:t>
            </a:r>
            <a:endParaRPr lang="en-GB"/>
          </a:p>
        </p:txBody>
      </p:sp>
      <p:sp>
        <p:nvSpPr>
          <p:cNvPr id="9" name="Text Placeholder 10"/>
          <p:cNvSpPr>
            <a:spLocks noGrp="1"/>
          </p:cNvSpPr>
          <p:nvPr>
            <p:ph type="body" sz="quarter" idx="12"/>
          </p:nvPr>
        </p:nvSpPr>
        <p:spPr>
          <a:xfrm>
            <a:off x="2735796" y="3832225"/>
            <a:ext cx="3636404" cy="503721"/>
          </a:xfrm>
        </p:spPr>
        <p:txBody>
          <a:bodyPr>
            <a:noAutofit/>
          </a:bodyPr>
          <a:lstStyle>
            <a:lvl1pPr algn="ctr">
              <a:defRPr sz="1200" b="0">
                <a:solidFill>
                  <a:schemeClr val="bg1"/>
                </a:solidFill>
                <a:latin typeface="Caecilia LT Std Light" pitchFamily="50" charset="0"/>
              </a:defRPr>
            </a:lvl1pPr>
          </a:lstStyle>
          <a:p>
            <a:pPr lvl="0"/>
            <a:r>
              <a:rPr lang="en-US"/>
              <a:t>Click to edit Master text styles</a:t>
            </a:r>
          </a:p>
        </p:txBody>
      </p:sp>
    </p:spTree>
    <p:extLst>
      <p:ext uri="{BB962C8B-B14F-4D97-AF65-F5344CB8AC3E}">
        <p14:creationId xmlns:p14="http://schemas.microsoft.com/office/powerpoint/2010/main" val="116852075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ext slide - 1 column with contact">
    <p:bg>
      <p:bgPr>
        <a:solidFill>
          <a:schemeClr val="bg1"/>
        </a:solidFill>
        <a:effectLst/>
      </p:bgPr>
    </p:bg>
    <p:spTree>
      <p:nvGrpSpPr>
        <p:cNvPr id="1" name=""/>
        <p:cNvGrpSpPr/>
        <p:nvPr/>
      </p:nvGrpSpPr>
      <p:grpSpPr>
        <a:xfrm>
          <a:off x="0" y="0"/>
          <a:ext cx="0" cy="0"/>
          <a:chOff x="0" y="0"/>
          <a:chExt cx="0" cy="0"/>
        </a:xfrm>
      </p:grpSpPr>
      <p:sp>
        <p:nvSpPr>
          <p:cNvPr id="6" name="Title 3"/>
          <p:cNvSpPr>
            <a:spLocks noGrp="1"/>
          </p:cNvSpPr>
          <p:nvPr>
            <p:ph type="title"/>
          </p:nvPr>
        </p:nvSpPr>
        <p:spPr>
          <a:xfrm>
            <a:off x="647564" y="491075"/>
            <a:ext cx="7809282"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10" name="Picture Placeholder 11"/>
          <p:cNvSpPr>
            <a:spLocks noGrp="1" noChangeAspect="1"/>
          </p:cNvSpPr>
          <p:nvPr>
            <p:ph type="pic" sz="quarter" idx="98"/>
          </p:nvPr>
        </p:nvSpPr>
        <p:spPr>
          <a:xfrm>
            <a:off x="6593974" y="3175418"/>
            <a:ext cx="1216579" cy="121657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9" name="Text Placeholder 29"/>
          <p:cNvSpPr>
            <a:spLocks noGrp="1"/>
          </p:cNvSpPr>
          <p:nvPr>
            <p:ph type="body" sz="quarter" idx="107" hasCustomPrompt="1"/>
          </p:nvPr>
        </p:nvSpPr>
        <p:spPr>
          <a:xfrm>
            <a:off x="6624805" y="4503258"/>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12" name="Text Placeholder 29"/>
          <p:cNvSpPr>
            <a:spLocks noGrp="1"/>
          </p:cNvSpPr>
          <p:nvPr>
            <p:ph type="body" sz="quarter" idx="108"/>
          </p:nvPr>
        </p:nvSpPr>
        <p:spPr>
          <a:xfrm>
            <a:off x="6624805" y="4728258"/>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8" name="Text Placeholder 25">
            <a:extLst>
              <a:ext uri="{FF2B5EF4-FFF2-40B4-BE49-F238E27FC236}">
                <a16:creationId xmlns:a16="http://schemas.microsoft.com/office/drawing/2014/main" id="{9F8EA6FE-1D89-4666-9B87-26F446B58251}"/>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11" name="Text Placeholder 4">
            <a:extLst>
              <a:ext uri="{FF2B5EF4-FFF2-40B4-BE49-F238E27FC236}">
                <a16:creationId xmlns:a16="http://schemas.microsoft.com/office/drawing/2014/main" id="{8A1EF7D4-CADF-4DE1-9D47-51471C77F339}"/>
              </a:ext>
            </a:extLst>
          </p:cNvPr>
          <p:cNvSpPr>
            <a:spLocks noGrp="1"/>
          </p:cNvSpPr>
          <p:nvPr>
            <p:ph type="body" sz="quarter" idx="16"/>
          </p:nvPr>
        </p:nvSpPr>
        <p:spPr>
          <a:xfrm>
            <a:off x="647562" y="1753158"/>
            <a:ext cx="5868654"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41584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Other slide - 8 contacts">
    <p:bg>
      <p:bgPr>
        <a:solidFill>
          <a:schemeClr val="bg1"/>
        </a:solidFill>
        <a:effectLst/>
      </p:bgPr>
    </p:bg>
    <p:spTree>
      <p:nvGrpSpPr>
        <p:cNvPr id="1" name=""/>
        <p:cNvGrpSpPr/>
        <p:nvPr/>
      </p:nvGrpSpPr>
      <p:grpSpPr>
        <a:xfrm>
          <a:off x="0" y="0"/>
          <a:ext cx="0" cy="0"/>
          <a:chOff x="0" y="0"/>
          <a:chExt cx="0" cy="0"/>
        </a:xfrm>
      </p:grpSpPr>
      <p:sp>
        <p:nvSpPr>
          <p:cNvPr id="5" name="Picture Placeholder 11"/>
          <p:cNvSpPr>
            <a:spLocks noGrp="1" noChangeAspect="1"/>
          </p:cNvSpPr>
          <p:nvPr>
            <p:ph type="pic" sz="quarter" idx="96"/>
          </p:nvPr>
        </p:nvSpPr>
        <p:spPr>
          <a:xfrm>
            <a:off x="647563" y="1943870"/>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10" name="Text Placeholder 29"/>
          <p:cNvSpPr>
            <a:spLocks noGrp="1"/>
          </p:cNvSpPr>
          <p:nvPr>
            <p:ph type="body" sz="quarter" idx="98" hasCustomPrompt="1"/>
          </p:nvPr>
        </p:nvSpPr>
        <p:spPr>
          <a:xfrm>
            <a:off x="647562" y="2987413"/>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11" name="Text Placeholder 29"/>
          <p:cNvSpPr>
            <a:spLocks noGrp="1"/>
          </p:cNvSpPr>
          <p:nvPr>
            <p:ph type="body" sz="quarter" idx="99"/>
          </p:nvPr>
        </p:nvSpPr>
        <p:spPr>
          <a:xfrm>
            <a:off x="647562" y="3219822"/>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13" name="Picture Placeholder 11"/>
          <p:cNvSpPr>
            <a:spLocks noGrp="1" noChangeAspect="1"/>
          </p:cNvSpPr>
          <p:nvPr>
            <p:ph type="pic" sz="quarter" idx="100"/>
          </p:nvPr>
        </p:nvSpPr>
        <p:spPr>
          <a:xfrm>
            <a:off x="2639012" y="1943870"/>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14" name="Text Placeholder 29"/>
          <p:cNvSpPr>
            <a:spLocks noGrp="1"/>
          </p:cNvSpPr>
          <p:nvPr>
            <p:ph type="body" sz="quarter" idx="101" hasCustomPrompt="1"/>
          </p:nvPr>
        </p:nvSpPr>
        <p:spPr>
          <a:xfrm>
            <a:off x="2639011" y="2987413"/>
            <a:ext cx="1827446" cy="180000"/>
          </a:xfrm>
        </p:spPr>
        <p:txBody>
          <a:bodyPr wrap="square" spcCol="0">
            <a:noAutofit/>
          </a:bodyPr>
          <a:lstStyle>
            <a:lvl1pPr marL="0" marR="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marL="0" marR="0" lvl="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a:pPr>
            <a:r>
              <a:rPr lang="en-US"/>
              <a:t>Name surname</a:t>
            </a:r>
          </a:p>
        </p:txBody>
      </p:sp>
      <p:sp>
        <p:nvSpPr>
          <p:cNvPr id="15" name="Text Placeholder 29"/>
          <p:cNvSpPr>
            <a:spLocks noGrp="1"/>
          </p:cNvSpPr>
          <p:nvPr>
            <p:ph type="body" sz="quarter" idx="102"/>
          </p:nvPr>
        </p:nvSpPr>
        <p:spPr>
          <a:xfrm>
            <a:off x="2639976" y="3219822"/>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16" name="Picture Placeholder 11"/>
          <p:cNvSpPr>
            <a:spLocks noGrp="1" noChangeAspect="1"/>
          </p:cNvSpPr>
          <p:nvPr>
            <p:ph type="pic" sz="quarter" idx="103"/>
          </p:nvPr>
        </p:nvSpPr>
        <p:spPr>
          <a:xfrm>
            <a:off x="4630461" y="1943870"/>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17" name="Text Placeholder 29"/>
          <p:cNvSpPr>
            <a:spLocks noGrp="1"/>
          </p:cNvSpPr>
          <p:nvPr>
            <p:ph type="body" sz="quarter" idx="104" hasCustomPrompt="1"/>
          </p:nvPr>
        </p:nvSpPr>
        <p:spPr>
          <a:xfrm>
            <a:off x="4630460" y="2987413"/>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18" name="Text Placeholder 29"/>
          <p:cNvSpPr>
            <a:spLocks noGrp="1"/>
          </p:cNvSpPr>
          <p:nvPr>
            <p:ph type="body" sz="quarter" idx="105"/>
          </p:nvPr>
        </p:nvSpPr>
        <p:spPr>
          <a:xfrm>
            <a:off x="4632390" y="3219822"/>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19" name="Picture Placeholder 11"/>
          <p:cNvSpPr>
            <a:spLocks noGrp="1" noChangeAspect="1"/>
          </p:cNvSpPr>
          <p:nvPr>
            <p:ph type="pic" sz="quarter" idx="106"/>
          </p:nvPr>
        </p:nvSpPr>
        <p:spPr>
          <a:xfrm>
            <a:off x="6621910" y="1943870"/>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20" name="Text Placeholder 29"/>
          <p:cNvSpPr>
            <a:spLocks noGrp="1"/>
          </p:cNvSpPr>
          <p:nvPr>
            <p:ph type="body" sz="quarter" idx="107" hasCustomPrompt="1"/>
          </p:nvPr>
        </p:nvSpPr>
        <p:spPr>
          <a:xfrm>
            <a:off x="6624805" y="2987413"/>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21" name="Text Placeholder 29"/>
          <p:cNvSpPr>
            <a:spLocks noGrp="1"/>
          </p:cNvSpPr>
          <p:nvPr>
            <p:ph type="body" sz="quarter" idx="108"/>
          </p:nvPr>
        </p:nvSpPr>
        <p:spPr>
          <a:xfrm>
            <a:off x="6624805" y="3219822"/>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23" name="Picture Placeholder 11"/>
          <p:cNvSpPr>
            <a:spLocks noGrp="1" noChangeAspect="1"/>
          </p:cNvSpPr>
          <p:nvPr>
            <p:ph type="pic" sz="quarter" idx="109"/>
          </p:nvPr>
        </p:nvSpPr>
        <p:spPr>
          <a:xfrm>
            <a:off x="647564" y="3475602"/>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25" name="Text Placeholder 29"/>
          <p:cNvSpPr>
            <a:spLocks noGrp="1"/>
          </p:cNvSpPr>
          <p:nvPr>
            <p:ph type="body" sz="quarter" idx="110" hasCustomPrompt="1"/>
          </p:nvPr>
        </p:nvSpPr>
        <p:spPr>
          <a:xfrm>
            <a:off x="647563" y="4506300"/>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26" name="Text Placeholder 29"/>
          <p:cNvSpPr>
            <a:spLocks noGrp="1"/>
          </p:cNvSpPr>
          <p:nvPr>
            <p:ph type="body" sz="quarter" idx="111"/>
          </p:nvPr>
        </p:nvSpPr>
        <p:spPr>
          <a:xfrm>
            <a:off x="647563" y="4731990"/>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27" name="Picture Placeholder 11"/>
          <p:cNvSpPr>
            <a:spLocks noGrp="1" noChangeAspect="1"/>
          </p:cNvSpPr>
          <p:nvPr>
            <p:ph type="pic" sz="quarter" idx="112"/>
          </p:nvPr>
        </p:nvSpPr>
        <p:spPr>
          <a:xfrm>
            <a:off x="2639013" y="3475602"/>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28" name="Text Placeholder 29"/>
          <p:cNvSpPr>
            <a:spLocks noGrp="1"/>
          </p:cNvSpPr>
          <p:nvPr>
            <p:ph type="body" sz="quarter" idx="113" hasCustomPrompt="1"/>
          </p:nvPr>
        </p:nvSpPr>
        <p:spPr>
          <a:xfrm>
            <a:off x="2639012" y="4506300"/>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29" name="Text Placeholder 29"/>
          <p:cNvSpPr>
            <a:spLocks noGrp="1"/>
          </p:cNvSpPr>
          <p:nvPr>
            <p:ph type="body" sz="quarter" idx="114"/>
          </p:nvPr>
        </p:nvSpPr>
        <p:spPr>
          <a:xfrm>
            <a:off x="2639977" y="4731990"/>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30" name="Picture Placeholder 11"/>
          <p:cNvSpPr>
            <a:spLocks noGrp="1" noChangeAspect="1"/>
          </p:cNvSpPr>
          <p:nvPr>
            <p:ph type="pic" sz="quarter" idx="115"/>
          </p:nvPr>
        </p:nvSpPr>
        <p:spPr>
          <a:xfrm>
            <a:off x="4630462" y="3475602"/>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35" name="Text Placeholder 29"/>
          <p:cNvSpPr>
            <a:spLocks noGrp="1"/>
          </p:cNvSpPr>
          <p:nvPr>
            <p:ph type="body" sz="quarter" idx="116" hasCustomPrompt="1"/>
          </p:nvPr>
        </p:nvSpPr>
        <p:spPr>
          <a:xfrm>
            <a:off x="4630461" y="4506300"/>
            <a:ext cx="1827446" cy="180000"/>
          </a:xfrm>
        </p:spPr>
        <p:txBody>
          <a:bodyPr wrap="square" spcCol="0">
            <a:noAutofit/>
          </a:bodyPr>
          <a:lstStyle>
            <a:lvl1pPr>
              <a:lnSpc>
                <a:spcPct val="100000"/>
              </a:lnSpc>
              <a:spcBef>
                <a:spcPts val="0"/>
              </a:spcBef>
              <a:spcAft>
                <a:spcPts val="0"/>
              </a:spcAf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36" name="Text Placeholder 29"/>
          <p:cNvSpPr>
            <a:spLocks noGrp="1"/>
          </p:cNvSpPr>
          <p:nvPr>
            <p:ph type="body" sz="quarter" idx="117"/>
          </p:nvPr>
        </p:nvSpPr>
        <p:spPr>
          <a:xfrm>
            <a:off x="4632391" y="4731990"/>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37" name="Picture Placeholder 11"/>
          <p:cNvSpPr>
            <a:spLocks noGrp="1" noChangeAspect="1"/>
          </p:cNvSpPr>
          <p:nvPr>
            <p:ph type="pic" sz="quarter" idx="118"/>
          </p:nvPr>
        </p:nvSpPr>
        <p:spPr>
          <a:xfrm>
            <a:off x="6621911" y="3475602"/>
            <a:ext cx="972110" cy="972110"/>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38" name="Text Placeholder 29"/>
          <p:cNvSpPr>
            <a:spLocks noGrp="1"/>
          </p:cNvSpPr>
          <p:nvPr>
            <p:ph type="body" sz="quarter" idx="119" hasCustomPrompt="1"/>
          </p:nvPr>
        </p:nvSpPr>
        <p:spPr>
          <a:xfrm>
            <a:off x="6624806" y="4506300"/>
            <a:ext cx="1827446" cy="180000"/>
          </a:xfrm>
        </p:spPr>
        <p:txBody>
          <a:bodyPr wrap="square" spcCol="0">
            <a:noAutofit/>
          </a:bodyPr>
          <a:lstStyle>
            <a:lvl1pPr marL="0" marR="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sz="1200" b="0" i="0">
                <a:solidFill>
                  <a:schemeClr val="tx2"/>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marL="0" marR="0" lvl="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a:pPr>
            <a:r>
              <a:rPr lang="en-US"/>
              <a:t>Name surname</a:t>
            </a:r>
          </a:p>
        </p:txBody>
      </p:sp>
      <p:sp>
        <p:nvSpPr>
          <p:cNvPr id="39" name="Text Placeholder 29"/>
          <p:cNvSpPr>
            <a:spLocks noGrp="1"/>
          </p:cNvSpPr>
          <p:nvPr>
            <p:ph type="body" sz="quarter" idx="120"/>
          </p:nvPr>
        </p:nvSpPr>
        <p:spPr>
          <a:xfrm>
            <a:off x="6624806" y="4731990"/>
            <a:ext cx="1827446" cy="180000"/>
          </a:xfrm>
        </p:spPr>
        <p:txBody>
          <a:bodyPr wrap="square" spcCol="0">
            <a:noAutofit/>
          </a:bodyPr>
          <a:lstStyle>
            <a:lvl1pPr>
              <a:lnSpc>
                <a:spcPct val="100000"/>
              </a:lnSpc>
              <a:spcBef>
                <a:spcPts val="0"/>
              </a:spcBef>
              <a:spcAft>
                <a:spcPts val="0"/>
              </a:spcAf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Click to edit Master text styles</a:t>
            </a:r>
          </a:p>
        </p:txBody>
      </p:sp>
      <p:sp>
        <p:nvSpPr>
          <p:cNvPr id="31" name="Title 3"/>
          <p:cNvSpPr>
            <a:spLocks noGrp="1"/>
          </p:cNvSpPr>
          <p:nvPr>
            <p:ph type="title"/>
          </p:nvPr>
        </p:nvSpPr>
        <p:spPr>
          <a:xfrm>
            <a:off x="647564" y="491075"/>
            <a:ext cx="7809282"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33" name="Text Placeholder 25">
            <a:extLst>
              <a:ext uri="{FF2B5EF4-FFF2-40B4-BE49-F238E27FC236}">
                <a16:creationId xmlns:a16="http://schemas.microsoft.com/office/drawing/2014/main" id="{E374C88E-555F-40C7-8C40-E18BA43FD8D2}"/>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Tree>
    <p:extLst>
      <p:ext uri="{BB962C8B-B14F-4D97-AF65-F5344CB8AC3E}">
        <p14:creationId xmlns:p14="http://schemas.microsoft.com/office/powerpoint/2010/main" val="135948748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ext slide - 1 column with top photo">
    <p:bg>
      <p:bgPr>
        <a:solidFill>
          <a:schemeClr val="bg1"/>
        </a:solidFill>
        <a:effectLst/>
      </p:bgPr>
    </p:bg>
    <p:spTree>
      <p:nvGrpSpPr>
        <p:cNvPr id="1" name=""/>
        <p:cNvGrpSpPr/>
        <p:nvPr/>
      </p:nvGrpSpPr>
      <p:grpSpPr>
        <a:xfrm>
          <a:off x="0" y="0"/>
          <a:ext cx="0" cy="0"/>
          <a:chOff x="0" y="0"/>
          <a:chExt cx="0" cy="0"/>
        </a:xfrm>
      </p:grpSpPr>
      <p:sp>
        <p:nvSpPr>
          <p:cNvPr id="6" name="Title 3"/>
          <p:cNvSpPr>
            <a:spLocks noGrp="1"/>
          </p:cNvSpPr>
          <p:nvPr>
            <p:ph type="title"/>
          </p:nvPr>
        </p:nvSpPr>
        <p:spPr>
          <a:xfrm>
            <a:off x="647564" y="491075"/>
            <a:ext cx="6372708"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10" name="Picture Placeholder 11"/>
          <p:cNvSpPr>
            <a:spLocks noGrp="1" noChangeAspect="1"/>
          </p:cNvSpPr>
          <p:nvPr>
            <p:ph type="pic" sz="quarter" idx="98"/>
          </p:nvPr>
        </p:nvSpPr>
        <p:spPr>
          <a:xfrm>
            <a:off x="7235672" y="493510"/>
            <a:ext cx="1216579" cy="121657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8" name="Text Placeholder 25">
            <a:extLst>
              <a:ext uri="{FF2B5EF4-FFF2-40B4-BE49-F238E27FC236}">
                <a16:creationId xmlns:a16="http://schemas.microsoft.com/office/drawing/2014/main" id="{6AA8C2EF-5EC4-4DE1-8AD0-04790CC7AE1F}"/>
              </a:ext>
            </a:extLst>
          </p:cNvPr>
          <p:cNvSpPr>
            <a:spLocks noGrp="1"/>
          </p:cNvSpPr>
          <p:nvPr>
            <p:ph type="body" sz="quarter" idx="15"/>
          </p:nvPr>
        </p:nvSpPr>
        <p:spPr>
          <a:xfrm>
            <a:off x="647563" y="1161604"/>
            <a:ext cx="637270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11" name="Text Placeholder 4">
            <a:extLst>
              <a:ext uri="{FF2B5EF4-FFF2-40B4-BE49-F238E27FC236}">
                <a16:creationId xmlns:a16="http://schemas.microsoft.com/office/drawing/2014/main" id="{77C1819C-D053-4945-BE32-3D334A519DBE}"/>
              </a:ext>
            </a:extLst>
          </p:cNvPr>
          <p:cNvSpPr>
            <a:spLocks noGrp="1"/>
          </p:cNvSpPr>
          <p:nvPr>
            <p:ph type="body" sz="quarter" idx="16"/>
          </p:nvPr>
        </p:nvSpPr>
        <p:spPr>
          <a:xfrm>
            <a:off x="647561" y="1753158"/>
            <a:ext cx="7813065"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31134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Other slide - Panel layout - 4 bios">
    <p:bg>
      <p:bgPr>
        <a:solidFill>
          <a:schemeClr val="bg1"/>
        </a:solidFill>
        <a:effectLst/>
      </p:bgPr>
    </p:bg>
    <p:spTree>
      <p:nvGrpSpPr>
        <p:cNvPr id="1" name=""/>
        <p:cNvGrpSpPr/>
        <p:nvPr/>
      </p:nvGrpSpPr>
      <p:grpSpPr>
        <a:xfrm>
          <a:off x="0" y="0"/>
          <a:ext cx="0" cy="0"/>
          <a:chOff x="0" y="0"/>
          <a:chExt cx="0" cy="0"/>
        </a:xfrm>
      </p:grpSpPr>
      <p:sp>
        <p:nvSpPr>
          <p:cNvPr id="5" name="Picture Placeholder 11"/>
          <p:cNvSpPr>
            <a:spLocks noGrp="1" noChangeAspect="1"/>
          </p:cNvSpPr>
          <p:nvPr>
            <p:ph type="pic" sz="quarter" idx="96"/>
          </p:nvPr>
        </p:nvSpPr>
        <p:spPr>
          <a:xfrm>
            <a:off x="647561" y="1810845"/>
            <a:ext cx="1149719" cy="114971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10" name="Text Placeholder 29"/>
          <p:cNvSpPr>
            <a:spLocks noGrp="1"/>
          </p:cNvSpPr>
          <p:nvPr>
            <p:ph type="body" sz="quarter" idx="98" hasCustomPrompt="1"/>
          </p:nvPr>
        </p:nvSpPr>
        <p:spPr>
          <a:xfrm>
            <a:off x="647561" y="3061866"/>
            <a:ext cx="1827446" cy="180000"/>
          </a:xfrm>
        </p:spPr>
        <p:txBody>
          <a:bodyPr wrap="square" spcCol="0">
            <a:noAutofit/>
          </a:bodyPr>
          <a:lstStyle>
            <a:lvl1pPr>
              <a:lnSpc>
                <a:spcPct val="100000"/>
              </a:lnSpc>
              <a:spcBef>
                <a:spcPts val="0"/>
              </a:spcBef>
              <a:spcAft>
                <a:spcPts val="0"/>
              </a:spcAft>
              <a:defRPr sz="1200" b="0" i="0">
                <a:solidFill>
                  <a:schemeClr val="tx2"/>
                </a:solidFill>
                <a:latin typeface="Caecilia LT Std Light" panose="02060503040505020204" pitchFamily="18" charset="0"/>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11" name="Text Placeholder 29"/>
          <p:cNvSpPr>
            <a:spLocks noGrp="1"/>
          </p:cNvSpPr>
          <p:nvPr>
            <p:ph type="body" sz="quarter" idx="99"/>
          </p:nvPr>
        </p:nvSpPr>
        <p:spPr>
          <a:xfrm>
            <a:off x="647561" y="3327854"/>
            <a:ext cx="1827446" cy="180000"/>
          </a:xfrm>
        </p:spPr>
        <p:txBody>
          <a:bodyPr wrap="square" spcCol="0">
            <a:noAutofit/>
          </a:bodyPr>
          <a:lstStyle>
            <a:lvl1pPr marL="0" marR="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marL="0" marR="0" lvl="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a:pPr>
            <a:r>
              <a:rPr lang="en-US"/>
              <a:t>Click to edit Master text styles</a:t>
            </a:r>
          </a:p>
        </p:txBody>
      </p:sp>
      <p:sp>
        <p:nvSpPr>
          <p:cNvPr id="13" name="Picture Placeholder 11"/>
          <p:cNvSpPr>
            <a:spLocks noGrp="1" noChangeAspect="1"/>
          </p:cNvSpPr>
          <p:nvPr>
            <p:ph type="pic" sz="quarter" idx="100"/>
          </p:nvPr>
        </p:nvSpPr>
        <p:spPr>
          <a:xfrm>
            <a:off x="2639011" y="1810845"/>
            <a:ext cx="1149719" cy="114971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14" name="Text Placeholder 29"/>
          <p:cNvSpPr>
            <a:spLocks noGrp="1"/>
          </p:cNvSpPr>
          <p:nvPr>
            <p:ph type="body" sz="quarter" idx="101" hasCustomPrompt="1"/>
          </p:nvPr>
        </p:nvSpPr>
        <p:spPr>
          <a:xfrm>
            <a:off x="2639011" y="3061866"/>
            <a:ext cx="1827446" cy="180000"/>
          </a:xfrm>
        </p:spPr>
        <p:txBody>
          <a:bodyPr wrap="square" spcCol="0">
            <a:noAutofit/>
          </a:bodyPr>
          <a:lstStyle>
            <a:lvl1pPr>
              <a:lnSpc>
                <a:spcPct val="100000"/>
              </a:lnSpc>
              <a:spcBef>
                <a:spcPts val="0"/>
              </a:spcBef>
              <a:spcAft>
                <a:spcPts val="0"/>
              </a:spcAft>
              <a:defRPr sz="1200" b="0" i="0">
                <a:solidFill>
                  <a:schemeClr val="tx2"/>
                </a:solidFill>
                <a:latin typeface="Caecilia LT Std Light" panose="02060503040505020204" pitchFamily="18" charset="0"/>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15" name="Text Placeholder 29"/>
          <p:cNvSpPr>
            <a:spLocks noGrp="1"/>
          </p:cNvSpPr>
          <p:nvPr>
            <p:ph type="body" sz="quarter" idx="102"/>
          </p:nvPr>
        </p:nvSpPr>
        <p:spPr>
          <a:xfrm>
            <a:off x="2639011" y="3327854"/>
            <a:ext cx="1827446" cy="180000"/>
          </a:xfrm>
        </p:spPr>
        <p:txBody>
          <a:bodyPr wrap="square" spcCol="0">
            <a:noAutofit/>
          </a:bodyPr>
          <a:lstStyle>
            <a:lvl1pPr marL="0" marR="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marL="0" marR="0" lvl="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a:pPr>
            <a:r>
              <a:rPr lang="en-US"/>
              <a:t>Click to edit Master text styles</a:t>
            </a:r>
          </a:p>
        </p:txBody>
      </p:sp>
      <p:sp>
        <p:nvSpPr>
          <p:cNvPr id="16" name="Picture Placeholder 11"/>
          <p:cNvSpPr>
            <a:spLocks noGrp="1" noChangeAspect="1"/>
          </p:cNvSpPr>
          <p:nvPr>
            <p:ph type="pic" sz="quarter" idx="103"/>
          </p:nvPr>
        </p:nvSpPr>
        <p:spPr>
          <a:xfrm>
            <a:off x="4630460" y="1810845"/>
            <a:ext cx="1149719" cy="114971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17" name="Text Placeholder 29"/>
          <p:cNvSpPr>
            <a:spLocks noGrp="1"/>
          </p:cNvSpPr>
          <p:nvPr>
            <p:ph type="body" sz="quarter" idx="104" hasCustomPrompt="1"/>
          </p:nvPr>
        </p:nvSpPr>
        <p:spPr>
          <a:xfrm>
            <a:off x="4630460" y="3061866"/>
            <a:ext cx="1827446" cy="180000"/>
          </a:xfrm>
        </p:spPr>
        <p:txBody>
          <a:bodyPr wrap="square" spcCol="0">
            <a:noAutofit/>
          </a:bodyPr>
          <a:lstStyle>
            <a:lvl1pPr>
              <a:lnSpc>
                <a:spcPct val="100000"/>
              </a:lnSpc>
              <a:spcBef>
                <a:spcPts val="0"/>
              </a:spcBef>
              <a:spcAft>
                <a:spcPts val="0"/>
              </a:spcAft>
              <a:defRPr sz="1200" b="0" i="0">
                <a:solidFill>
                  <a:schemeClr val="tx2"/>
                </a:solidFill>
                <a:latin typeface="Caecilia LT Std Light" panose="02060503040505020204" pitchFamily="18" charset="0"/>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18" name="Text Placeholder 29"/>
          <p:cNvSpPr>
            <a:spLocks noGrp="1"/>
          </p:cNvSpPr>
          <p:nvPr>
            <p:ph type="body" sz="quarter" idx="105"/>
          </p:nvPr>
        </p:nvSpPr>
        <p:spPr>
          <a:xfrm>
            <a:off x="4630460" y="3327854"/>
            <a:ext cx="1827446" cy="180000"/>
          </a:xfrm>
        </p:spPr>
        <p:txBody>
          <a:bodyPr wrap="square" spcCol="0">
            <a:noAutofit/>
          </a:bodyPr>
          <a:lstStyle>
            <a:lvl1pPr marL="0" marR="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marL="0" marR="0" lvl="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a:pPr>
            <a:r>
              <a:rPr lang="en-US"/>
              <a:t>Click to edit Master text styles</a:t>
            </a:r>
          </a:p>
        </p:txBody>
      </p:sp>
      <p:sp>
        <p:nvSpPr>
          <p:cNvPr id="19" name="Picture Placeholder 11"/>
          <p:cNvSpPr>
            <a:spLocks noGrp="1" noChangeAspect="1"/>
          </p:cNvSpPr>
          <p:nvPr>
            <p:ph type="pic" sz="quarter" idx="106"/>
          </p:nvPr>
        </p:nvSpPr>
        <p:spPr>
          <a:xfrm>
            <a:off x="6621909" y="1810845"/>
            <a:ext cx="1149719" cy="114971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20" name="Text Placeholder 29"/>
          <p:cNvSpPr>
            <a:spLocks noGrp="1"/>
          </p:cNvSpPr>
          <p:nvPr>
            <p:ph type="body" sz="quarter" idx="107" hasCustomPrompt="1"/>
          </p:nvPr>
        </p:nvSpPr>
        <p:spPr>
          <a:xfrm>
            <a:off x="6621909" y="3061866"/>
            <a:ext cx="1827446" cy="180000"/>
          </a:xfrm>
        </p:spPr>
        <p:txBody>
          <a:bodyPr wrap="square" spcCol="0">
            <a:noAutofit/>
          </a:bodyPr>
          <a:lstStyle>
            <a:lvl1pPr>
              <a:lnSpc>
                <a:spcPct val="100000"/>
              </a:lnSpc>
              <a:spcBef>
                <a:spcPts val="0"/>
              </a:spcBef>
              <a:spcAft>
                <a:spcPts val="0"/>
              </a:spcAft>
              <a:defRPr sz="1200" b="0" i="0">
                <a:solidFill>
                  <a:schemeClr val="tx2"/>
                </a:solidFill>
                <a:latin typeface="Caecilia LT Std Light" panose="02060503040505020204" pitchFamily="18" charset="0"/>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lvl="0"/>
            <a:r>
              <a:rPr lang="en-US"/>
              <a:t>Name surname</a:t>
            </a:r>
          </a:p>
        </p:txBody>
      </p:sp>
      <p:sp>
        <p:nvSpPr>
          <p:cNvPr id="21" name="Text Placeholder 29"/>
          <p:cNvSpPr>
            <a:spLocks noGrp="1"/>
          </p:cNvSpPr>
          <p:nvPr>
            <p:ph type="body" sz="quarter" idx="108"/>
          </p:nvPr>
        </p:nvSpPr>
        <p:spPr>
          <a:xfrm>
            <a:off x="6621909" y="3327854"/>
            <a:ext cx="1827446" cy="180000"/>
          </a:xfrm>
        </p:spPr>
        <p:txBody>
          <a:bodyPr wrap="square" spcCol="0">
            <a:noAutofit/>
          </a:bodyPr>
          <a:lstStyle>
            <a:lvl1pPr marL="0" marR="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sz="1200" b="0" i="0" baseline="0">
                <a:solidFill>
                  <a:schemeClr val="tx1"/>
                </a:solidFill>
                <a:latin typeface="+mn-lt"/>
                <a:cs typeface="Caecilia LT Std Light" panose="02060503040505020204" pitchFamily="18" charset="0"/>
              </a:defRPr>
            </a:lvl1pPr>
            <a:lvl2pPr marL="6350" indent="0" algn="l">
              <a:lnSpc>
                <a:spcPts val="900"/>
              </a:lnSpc>
              <a:spcBef>
                <a:spcPts val="0"/>
              </a:spcBef>
              <a:spcAft>
                <a:spcPts val="200"/>
              </a:spcAft>
              <a:tabLst/>
              <a:defRPr sz="900" b="1" i="0" baseline="0">
                <a:solidFill>
                  <a:srgbClr val="FF0000"/>
                </a:solidFill>
                <a:latin typeface="+mn-lt"/>
                <a:cs typeface="Caecilia LT Std Bold"/>
              </a:defRPr>
            </a:lvl2pPr>
            <a:lvl3pPr marL="177792" indent="0">
              <a:lnSpc>
                <a:spcPts val="800"/>
              </a:lnSpc>
              <a:spcAft>
                <a:spcPts val="100"/>
              </a:spcAft>
              <a:buClr>
                <a:schemeClr val="accent1"/>
              </a:buClr>
              <a:buSzPct val="85000"/>
              <a:buFont typeface="LucidaGrande" charset="0"/>
              <a:buNone/>
              <a:tabLst/>
              <a:defRPr sz="800">
                <a:solidFill>
                  <a:schemeClr val="bg1"/>
                </a:solidFill>
                <a:latin typeface="+mn-lt"/>
              </a:defRPr>
            </a:lvl3pPr>
            <a:lvl4pPr marL="177792" indent="0">
              <a:lnSpc>
                <a:spcPts val="800"/>
              </a:lnSpc>
              <a:spcAft>
                <a:spcPts val="200"/>
              </a:spcAft>
              <a:buClr>
                <a:schemeClr val="accent1"/>
              </a:buClr>
              <a:buSzPct val="85000"/>
              <a:buFont typeface="LucidaGrande" charset="0"/>
              <a:buNone/>
              <a:tabLst/>
              <a:defRPr sz="800" baseline="0">
                <a:solidFill>
                  <a:schemeClr val="tx1"/>
                </a:solidFill>
                <a:latin typeface="+mn-lt"/>
              </a:defRPr>
            </a:lvl4pPr>
            <a:lvl5pPr marL="266688" indent="-128583" algn="l">
              <a:lnSpc>
                <a:spcPts val="900"/>
              </a:lnSpc>
              <a:spcAft>
                <a:spcPts val="300"/>
              </a:spcAft>
              <a:buFont typeface="LucidaGrande" charset="0"/>
              <a:buChar char="-"/>
              <a:tabLst/>
              <a:defRPr sz="900" baseline="0">
                <a:solidFill>
                  <a:schemeClr val="bg1"/>
                </a:solidFill>
                <a:latin typeface="+mn-lt"/>
              </a:defRPr>
            </a:lvl5pPr>
          </a:lstStyle>
          <a:p>
            <a:pPr marL="0" marR="0" lvl="0" indent="0" algn="l" defTabSz="777875" rtl="0" eaLnBrk="1" fontAlgn="base" latinLnBrk="0" hangingPunct="1">
              <a:lnSpc>
                <a:spcPct val="100000"/>
              </a:lnSpc>
              <a:spcBef>
                <a:spcPts val="0"/>
              </a:spcBef>
              <a:spcAft>
                <a:spcPts val="0"/>
              </a:spcAft>
              <a:buClrTx/>
              <a:buSzTx/>
              <a:buFont typeface="Arial" panose="020B0604020202020204" pitchFamily="34" charset="0"/>
              <a:buNone/>
              <a:tabLst/>
              <a:defRPr/>
            </a:pPr>
            <a:r>
              <a:rPr lang="en-US"/>
              <a:t>Click to edit Master text styles</a:t>
            </a:r>
          </a:p>
        </p:txBody>
      </p:sp>
      <p:sp>
        <p:nvSpPr>
          <p:cNvPr id="22"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24" name="Text Placeholder 25"/>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23" name="Text Placeholder 4"/>
          <p:cNvSpPr>
            <a:spLocks noGrp="1"/>
          </p:cNvSpPr>
          <p:nvPr>
            <p:ph type="body" sz="quarter" idx="112"/>
          </p:nvPr>
        </p:nvSpPr>
        <p:spPr>
          <a:xfrm>
            <a:off x="647561" y="3577869"/>
            <a:ext cx="1827447" cy="1326476"/>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accent1"/>
              </a:buClr>
              <a:buFont typeface="Caecilia LT Std Light" panose="02060503040505020204" pitchFamily="18" charset="0"/>
              <a:buChar char="∙"/>
              <a:defRPr lang="en-US" sz="1200" kern="1200" dirty="0">
                <a:solidFill>
                  <a:schemeClr val="tx1"/>
                </a:solidFill>
                <a:latin typeface="+mj-lt"/>
                <a:ea typeface="Caecilia LT Std Light"/>
                <a:cs typeface="Caecilia LT Std 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 name="Text Placeholder 4"/>
          <p:cNvSpPr>
            <a:spLocks noGrp="1"/>
          </p:cNvSpPr>
          <p:nvPr>
            <p:ph type="body" sz="quarter" idx="113"/>
          </p:nvPr>
        </p:nvSpPr>
        <p:spPr>
          <a:xfrm>
            <a:off x="2639011" y="3577869"/>
            <a:ext cx="1827447" cy="1326476"/>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accent1"/>
              </a:buClr>
              <a:buFont typeface="Arial" panose="020B0604020202020204" pitchFamily="34" charset="0"/>
              <a:buChar char="•"/>
              <a:defRPr lang="en-US" sz="1200" kern="1200" dirty="0">
                <a:solidFill>
                  <a:schemeClr val="tx1"/>
                </a:solidFill>
                <a:latin typeface="+mj-lt"/>
                <a:ea typeface="Caecilia LT Std Light"/>
                <a:cs typeface="Caecilia LT Std Light"/>
              </a:defRPr>
            </a:lvl4pPr>
            <a:lvl5pPr marL="530225" indent="-179388">
              <a:lnSpc>
                <a:spcPct val="100000"/>
              </a:lnSpc>
              <a:spcBef>
                <a:spcPts val="400"/>
              </a:spcBef>
              <a:spcAft>
                <a:spcPts val="400"/>
              </a:spcAft>
              <a:buClr>
                <a:schemeClr val="accent1"/>
              </a:buClr>
              <a:buFont typeface="Caecilia LT Std Light" panose="02060503040505020204" pitchFamily="18" charset="0"/>
              <a:buChar char="∙"/>
              <a:defRPr lang="en-US" sz="1200" kern="1200" dirty="0">
                <a:solidFill>
                  <a:schemeClr val="tx1"/>
                </a:solidFill>
                <a:latin typeface="+mj-lt"/>
                <a:ea typeface="Caecilia LT Std Light"/>
                <a:cs typeface="Caecilia LT Std 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Text Placeholder 4"/>
          <p:cNvSpPr>
            <a:spLocks noGrp="1"/>
          </p:cNvSpPr>
          <p:nvPr>
            <p:ph type="body" sz="quarter" idx="114"/>
          </p:nvPr>
        </p:nvSpPr>
        <p:spPr>
          <a:xfrm>
            <a:off x="4630460" y="3577869"/>
            <a:ext cx="1827447" cy="1326476"/>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accent1"/>
              </a:buClr>
              <a:buFont typeface="Arial" panose="020B0604020202020204" pitchFamily="34" charset="0"/>
              <a:buChar char="•"/>
              <a:defRPr lang="en-US" sz="1200" kern="1200" dirty="0">
                <a:solidFill>
                  <a:schemeClr val="tx1"/>
                </a:solidFill>
                <a:latin typeface="+mj-lt"/>
                <a:ea typeface="Caecilia LT Std Light"/>
                <a:cs typeface="Caecilia LT Std Light"/>
              </a:defRPr>
            </a:lvl4pPr>
            <a:lvl5pPr marL="530225" indent="-179388">
              <a:lnSpc>
                <a:spcPct val="100000"/>
              </a:lnSpc>
              <a:spcBef>
                <a:spcPts val="400"/>
              </a:spcBef>
              <a:spcAft>
                <a:spcPts val="400"/>
              </a:spcAft>
              <a:buClr>
                <a:schemeClr val="accent1"/>
              </a:buClr>
              <a:buFont typeface="Caecilia LT Std Light" panose="02060503040505020204" pitchFamily="18" charset="0"/>
              <a:buChar char="∙"/>
              <a:defRPr lang="en-US" sz="1200" kern="1200" dirty="0">
                <a:solidFill>
                  <a:schemeClr val="tx1"/>
                </a:solidFill>
                <a:latin typeface="+mj-lt"/>
                <a:ea typeface="Caecilia LT Std Light"/>
                <a:cs typeface="Caecilia LT Std 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 name="Text Placeholder 4"/>
          <p:cNvSpPr>
            <a:spLocks noGrp="1"/>
          </p:cNvSpPr>
          <p:nvPr>
            <p:ph type="body" sz="quarter" idx="115"/>
          </p:nvPr>
        </p:nvSpPr>
        <p:spPr>
          <a:xfrm>
            <a:off x="6621909" y="3577869"/>
            <a:ext cx="1827447" cy="1326476"/>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accent1"/>
              </a:buClr>
              <a:buFont typeface="Arial" panose="020B0604020202020204" pitchFamily="34" charset="0"/>
              <a:buChar char="•"/>
              <a:defRPr lang="en-US" sz="1200" kern="1200" dirty="0">
                <a:solidFill>
                  <a:schemeClr val="tx1"/>
                </a:solidFill>
                <a:latin typeface="+mj-lt"/>
                <a:ea typeface="Caecilia LT Std Light"/>
                <a:cs typeface="Caecilia LT Std Ligh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5861580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ack cover slide - no disclaimer">
    <p:bg>
      <p:bgPr>
        <a:solidFill>
          <a:schemeClr val="tx2"/>
        </a:solidFill>
        <a:effectLst/>
      </p:bgPr>
    </p:bg>
    <p:spTree>
      <p:nvGrpSpPr>
        <p:cNvPr id="1" name=""/>
        <p:cNvGrpSpPr/>
        <p:nvPr/>
      </p:nvGrpSpPr>
      <p:grpSpPr>
        <a:xfrm>
          <a:off x="0" y="0"/>
          <a:ext cx="0" cy="0"/>
          <a:chOff x="0" y="0"/>
          <a:chExt cx="0" cy="0"/>
        </a:xfrm>
      </p:grpSpPr>
      <p:sp>
        <p:nvSpPr>
          <p:cNvPr id="5" name="L-Shape 4">
            <a:extLst>
              <a:ext uri="{FF2B5EF4-FFF2-40B4-BE49-F238E27FC236}">
                <a16:creationId xmlns:a16="http://schemas.microsoft.com/office/drawing/2014/main" id="{B03D229B-02F0-4456-9066-D2EC2DC03CAF}"/>
              </a:ext>
            </a:extLst>
          </p:cNvPr>
          <p:cNvSpPr/>
          <p:nvPr/>
        </p:nvSpPr>
        <p:spPr>
          <a:xfrm rot="5400000">
            <a:off x="1997075" y="-2000250"/>
            <a:ext cx="5143500" cy="9144000"/>
          </a:xfrm>
          <a:prstGeom prst="corner">
            <a:avLst>
              <a:gd name="adj1" fmla="val 15202"/>
              <a:gd name="adj2" fmla="val 15145"/>
            </a:avLst>
          </a:prstGeom>
          <a:solidFill>
            <a:srgbClr val="3389A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US"/>
          </a:p>
        </p:txBody>
      </p:sp>
      <p:sp>
        <p:nvSpPr>
          <p:cNvPr id="6" name="object 8">
            <a:extLst>
              <a:ext uri="{FF2B5EF4-FFF2-40B4-BE49-F238E27FC236}">
                <a16:creationId xmlns:a16="http://schemas.microsoft.com/office/drawing/2014/main" id="{D0E60483-89AC-457B-A9E8-10B719D6D9B8}"/>
              </a:ext>
            </a:extLst>
          </p:cNvPr>
          <p:cNvSpPr txBox="1"/>
          <p:nvPr/>
        </p:nvSpPr>
        <p:spPr>
          <a:xfrm>
            <a:off x="7342188" y="4552950"/>
            <a:ext cx="1398587" cy="193675"/>
          </a:xfrm>
          <a:prstGeom prst="rect">
            <a:avLst/>
          </a:prstGeom>
        </p:spPr>
        <p:txBody>
          <a:bodyPr lIns="0" tIns="0" rIns="0" bIns="0">
            <a:spAutoFit/>
          </a:bodyPr>
          <a:lstStyle/>
          <a:p>
            <a:pPr marL="12700" defTabSz="779252" eaLnBrk="1" fontAlgn="auto" hangingPunct="1">
              <a:spcBef>
                <a:spcPts val="0"/>
              </a:spcBef>
              <a:spcAft>
                <a:spcPts val="0"/>
              </a:spcAft>
              <a:defRPr/>
            </a:pPr>
            <a:r>
              <a:rPr sz="1250" spc="-25">
                <a:solidFill>
                  <a:schemeClr val="bg1"/>
                </a:solidFill>
                <a:latin typeface="Caecilia LT Std Light" pitchFamily="50" charset="0"/>
                <a:cs typeface="Caecilia LT Std Bold"/>
              </a:rPr>
              <a:t>ww</a:t>
            </a:r>
            <a:r>
              <a:rPr sz="1250" spc="-120">
                <a:solidFill>
                  <a:schemeClr val="bg1"/>
                </a:solidFill>
                <a:latin typeface="Caecilia LT Std Light" pitchFamily="50" charset="0"/>
                <a:cs typeface="Caecilia LT Std Bold"/>
              </a:rPr>
              <a:t>w</a:t>
            </a:r>
            <a:r>
              <a:rPr sz="1250" spc="-25">
                <a:solidFill>
                  <a:schemeClr val="bg1"/>
                </a:solidFill>
                <a:latin typeface="Caecilia LT Std Light" pitchFamily="50" charset="0"/>
                <a:cs typeface="Caecilia LT Std Bold"/>
              </a:rPr>
              <a:t>.c</a:t>
            </a:r>
            <a:r>
              <a:rPr sz="1250" spc="-55">
                <a:solidFill>
                  <a:schemeClr val="bg1"/>
                </a:solidFill>
                <a:latin typeface="Caecilia LT Std Light" pitchFamily="50" charset="0"/>
                <a:cs typeface="Caecilia LT Std Bold"/>
              </a:rPr>
              <a:t>l</a:t>
            </a:r>
            <a:r>
              <a:rPr sz="1250" spc="-25">
                <a:solidFill>
                  <a:schemeClr val="bg1"/>
                </a:solidFill>
                <a:latin typeface="Caecilia LT Std Light" pitchFamily="50" charset="0"/>
                <a:cs typeface="Caecilia LT Std Bold"/>
              </a:rPr>
              <a:t>ydeco.com</a:t>
            </a:r>
            <a:endParaRPr sz="1250">
              <a:solidFill>
                <a:schemeClr val="bg1"/>
              </a:solidFill>
              <a:latin typeface="Caecilia LT Std Light" pitchFamily="50" charset="0"/>
              <a:cs typeface="Caecilia LT Std Bold"/>
            </a:endParaRPr>
          </a:p>
        </p:txBody>
      </p:sp>
      <p:sp>
        <p:nvSpPr>
          <p:cNvPr id="4" name="Title 3"/>
          <p:cNvSpPr>
            <a:spLocks noGrp="1"/>
          </p:cNvSpPr>
          <p:nvPr>
            <p:ph type="title"/>
          </p:nvPr>
        </p:nvSpPr>
        <p:spPr>
          <a:xfrm>
            <a:off x="1158442" y="1758275"/>
            <a:ext cx="7293810" cy="1245524"/>
          </a:xfrm>
          <a:ln>
            <a:noFill/>
          </a:ln>
        </p:spPr>
        <p:txBody>
          <a:bodyPr lIns="0" tIns="0" rIns="0" bIns="0" anchor="ctr">
            <a:noAutofit/>
          </a:bodyPr>
          <a:lstStyle>
            <a:lvl1pPr>
              <a:lnSpc>
                <a:spcPct val="90000"/>
              </a:lnSpc>
              <a:spcBef>
                <a:spcPts val="400"/>
              </a:spcBef>
              <a:spcAft>
                <a:spcPts val="400"/>
              </a:spcAft>
              <a:defRPr sz="2800">
                <a:solidFill>
                  <a:schemeClr val="bg1"/>
                </a:solidFill>
              </a:defRPr>
            </a:lvl1pPr>
          </a:lstStyle>
          <a:p>
            <a:r>
              <a:rPr lang="en-US"/>
              <a:t>Click to edit Master title style</a:t>
            </a:r>
            <a:endParaRPr lang="en-GB"/>
          </a:p>
        </p:txBody>
      </p:sp>
      <p:sp>
        <p:nvSpPr>
          <p:cNvPr id="9" name="Text Placeholder 25"/>
          <p:cNvSpPr>
            <a:spLocks noGrp="1"/>
          </p:cNvSpPr>
          <p:nvPr>
            <p:ph type="body" sz="quarter" idx="15"/>
          </p:nvPr>
        </p:nvSpPr>
        <p:spPr>
          <a:xfrm>
            <a:off x="1158441" y="3231922"/>
            <a:ext cx="7293810" cy="350682"/>
          </a:xfrm>
        </p:spPr>
        <p:txBody>
          <a:bodyPr>
            <a:noAutofit/>
          </a:bodyPr>
          <a:lstStyle>
            <a:lvl1pPr>
              <a:lnSpc>
                <a:spcPct val="90000"/>
              </a:lnSpc>
              <a:spcBef>
                <a:spcPts val="400"/>
              </a:spcBef>
              <a:spcAft>
                <a:spcPts val="400"/>
              </a:spcAft>
              <a:defRPr sz="1600" b="0" baseline="0">
                <a:solidFill>
                  <a:schemeClr val="bg1"/>
                </a:solidFill>
                <a:latin typeface="Caecilia LT Std Light" pitchFamily="50" charset="0"/>
              </a:defRPr>
            </a:lvl1pPr>
          </a:lstStyle>
          <a:p>
            <a:pPr lvl="0"/>
            <a:r>
              <a:rPr lang="en-US"/>
              <a:t>Click to edit Master text styles</a:t>
            </a:r>
          </a:p>
        </p:txBody>
      </p:sp>
      <p:sp>
        <p:nvSpPr>
          <p:cNvPr id="10" name="Text Placeholder 26"/>
          <p:cNvSpPr>
            <a:spLocks noGrp="1"/>
          </p:cNvSpPr>
          <p:nvPr>
            <p:ph type="body" sz="quarter" idx="16"/>
          </p:nvPr>
        </p:nvSpPr>
        <p:spPr>
          <a:xfrm>
            <a:off x="1158441" y="3582603"/>
            <a:ext cx="7293810" cy="799661"/>
          </a:xfrm>
        </p:spPr>
        <p:txBody>
          <a:bodyPr>
            <a:noAutofit/>
          </a:bodyPr>
          <a:lstStyle>
            <a:lvl1pPr>
              <a:lnSpc>
                <a:spcPct val="90000"/>
              </a:lnSpc>
              <a:spcBef>
                <a:spcPts val="400"/>
              </a:spcBef>
              <a:spcAft>
                <a:spcPts val="400"/>
              </a:spcAft>
              <a:defRPr sz="1200" b="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247011848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Back cover slide - with disclaimer">
    <p:bg>
      <p:bgPr>
        <a:solidFill>
          <a:schemeClr val="tx2"/>
        </a:solidFill>
        <a:effectLst/>
      </p:bgPr>
    </p:bg>
    <p:spTree>
      <p:nvGrpSpPr>
        <p:cNvPr id="1" name=""/>
        <p:cNvGrpSpPr/>
        <p:nvPr/>
      </p:nvGrpSpPr>
      <p:grpSpPr>
        <a:xfrm>
          <a:off x="0" y="0"/>
          <a:ext cx="0" cy="0"/>
          <a:chOff x="0" y="0"/>
          <a:chExt cx="0" cy="0"/>
        </a:xfrm>
      </p:grpSpPr>
      <p:sp>
        <p:nvSpPr>
          <p:cNvPr id="5" name="object 8">
            <a:extLst>
              <a:ext uri="{FF2B5EF4-FFF2-40B4-BE49-F238E27FC236}">
                <a16:creationId xmlns:a16="http://schemas.microsoft.com/office/drawing/2014/main" id="{A22CD62A-7314-4349-B7BD-727C10A1E25B}"/>
              </a:ext>
            </a:extLst>
          </p:cNvPr>
          <p:cNvSpPr txBox="1"/>
          <p:nvPr/>
        </p:nvSpPr>
        <p:spPr>
          <a:xfrm>
            <a:off x="7342188" y="4552950"/>
            <a:ext cx="1398587" cy="193675"/>
          </a:xfrm>
          <a:prstGeom prst="rect">
            <a:avLst/>
          </a:prstGeom>
        </p:spPr>
        <p:txBody>
          <a:bodyPr lIns="0" tIns="0" rIns="0" bIns="0">
            <a:spAutoFit/>
          </a:bodyPr>
          <a:lstStyle/>
          <a:p>
            <a:pPr marL="12700" defTabSz="779252" eaLnBrk="1" fontAlgn="auto" hangingPunct="1">
              <a:spcBef>
                <a:spcPts val="0"/>
              </a:spcBef>
              <a:spcAft>
                <a:spcPts val="0"/>
              </a:spcAft>
              <a:defRPr/>
            </a:pPr>
            <a:r>
              <a:rPr sz="1250" spc="-25">
                <a:solidFill>
                  <a:schemeClr val="bg1"/>
                </a:solidFill>
                <a:latin typeface="Caecilia LT Std Light" pitchFamily="50" charset="0"/>
                <a:cs typeface="Caecilia LT Std Bold"/>
              </a:rPr>
              <a:t>ww</a:t>
            </a:r>
            <a:r>
              <a:rPr sz="1250" spc="-120">
                <a:solidFill>
                  <a:schemeClr val="bg1"/>
                </a:solidFill>
                <a:latin typeface="Caecilia LT Std Light" pitchFamily="50" charset="0"/>
                <a:cs typeface="Caecilia LT Std Bold"/>
              </a:rPr>
              <a:t>w</a:t>
            </a:r>
            <a:r>
              <a:rPr sz="1250" spc="-25">
                <a:solidFill>
                  <a:schemeClr val="bg1"/>
                </a:solidFill>
                <a:latin typeface="Caecilia LT Std Light" pitchFamily="50" charset="0"/>
                <a:cs typeface="Caecilia LT Std Bold"/>
              </a:rPr>
              <a:t>.c</a:t>
            </a:r>
            <a:r>
              <a:rPr sz="1250" spc="-55">
                <a:solidFill>
                  <a:schemeClr val="bg1"/>
                </a:solidFill>
                <a:latin typeface="Caecilia LT Std Light" pitchFamily="50" charset="0"/>
                <a:cs typeface="Caecilia LT Std Bold"/>
              </a:rPr>
              <a:t>l</a:t>
            </a:r>
            <a:r>
              <a:rPr sz="1250" spc="-25">
                <a:solidFill>
                  <a:schemeClr val="bg1"/>
                </a:solidFill>
                <a:latin typeface="Caecilia LT Std Light" pitchFamily="50" charset="0"/>
                <a:cs typeface="Caecilia LT Std Bold"/>
              </a:rPr>
              <a:t>ydeco.com</a:t>
            </a:r>
            <a:endParaRPr sz="1250">
              <a:solidFill>
                <a:schemeClr val="bg1"/>
              </a:solidFill>
              <a:latin typeface="Caecilia LT Std Light" pitchFamily="50" charset="0"/>
              <a:cs typeface="Caecilia LT Std Bold"/>
            </a:endParaRPr>
          </a:p>
        </p:txBody>
      </p:sp>
      <p:sp>
        <p:nvSpPr>
          <p:cNvPr id="6" name="object 9">
            <a:extLst>
              <a:ext uri="{FF2B5EF4-FFF2-40B4-BE49-F238E27FC236}">
                <a16:creationId xmlns:a16="http://schemas.microsoft.com/office/drawing/2014/main" id="{D14BE89D-56F7-493E-BFD8-82B0952C3799}"/>
              </a:ext>
            </a:extLst>
          </p:cNvPr>
          <p:cNvSpPr txBox="1"/>
          <p:nvPr/>
        </p:nvSpPr>
        <p:spPr>
          <a:xfrm>
            <a:off x="1158875" y="4552950"/>
            <a:ext cx="1165225" cy="193675"/>
          </a:xfrm>
          <a:prstGeom prst="rect">
            <a:avLst/>
          </a:prstGeom>
        </p:spPr>
        <p:txBody>
          <a:bodyPr lIns="0" tIns="0" rIns="0" bIns="0">
            <a:spAutoFit/>
          </a:bodyPr>
          <a:lstStyle/>
          <a:p>
            <a:pPr marL="12700" defTabSz="779252" eaLnBrk="1" fontAlgn="auto" hangingPunct="1">
              <a:spcBef>
                <a:spcPts val="0"/>
              </a:spcBef>
              <a:spcAft>
                <a:spcPts val="0"/>
              </a:spcAft>
              <a:defRPr/>
            </a:pPr>
            <a:r>
              <a:rPr sz="1250" spc="-30">
                <a:solidFill>
                  <a:srgbClr val="FFFFFF"/>
                </a:solidFill>
                <a:latin typeface="Caecilia LT Std Roman" pitchFamily="50" charset="0"/>
                <a:cs typeface="Caecilia LT Std Bold"/>
              </a:rPr>
              <a:t>Clyde </a:t>
            </a:r>
            <a:r>
              <a:rPr sz="1250">
                <a:solidFill>
                  <a:srgbClr val="FFFFFF"/>
                </a:solidFill>
                <a:latin typeface="Caecilia LT Std Roman" pitchFamily="50" charset="0"/>
                <a:cs typeface="Caecilia LT Std Bold"/>
              </a:rPr>
              <a:t>&amp; </a:t>
            </a:r>
            <a:r>
              <a:rPr sz="1250" spc="-15">
                <a:solidFill>
                  <a:srgbClr val="FFFFFF"/>
                </a:solidFill>
                <a:latin typeface="Caecilia LT Std Roman" pitchFamily="50" charset="0"/>
                <a:cs typeface="Caecilia LT Std Bold"/>
              </a:rPr>
              <a:t>Co</a:t>
            </a:r>
            <a:r>
              <a:rPr sz="1250" spc="-195">
                <a:solidFill>
                  <a:srgbClr val="FFFFFF"/>
                </a:solidFill>
                <a:latin typeface="Caecilia LT Std Roman" pitchFamily="50" charset="0"/>
                <a:cs typeface="Caecilia LT Std Bold"/>
              </a:rPr>
              <a:t> </a:t>
            </a:r>
            <a:r>
              <a:rPr sz="1250" spc="-25">
                <a:solidFill>
                  <a:srgbClr val="FFFFFF"/>
                </a:solidFill>
                <a:latin typeface="Caecilia LT Std Roman" pitchFamily="50" charset="0"/>
                <a:cs typeface="Caecilia LT Std Bold"/>
              </a:rPr>
              <a:t>LLP</a:t>
            </a:r>
            <a:endParaRPr sz="1250">
              <a:latin typeface="Caecilia LT Std Roman" pitchFamily="50" charset="0"/>
              <a:cs typeface="Caecilia LT Std Bold"/>
            </a:endParaRPr>
          </a:p>
        </p:txBody>
      </p:sp>
      <p:sp>
        <p:nvSpPr>
          <p:cNvPr id="7" name="object 10">
            <a:extLst>
              <a:ext uri="{FF2B5EF4-FFF2-40B4-BE49-F238E27FC236}">
                <a16:creationId xmlns:a16="http://schemas.microsoft.com/office/drawing/2014/main" id="{76864AE7-935A-4EC3-8E41-C0C1BD04B67C}"/>
              </a:ext>
            </a:extLst>
          </p:cNvPr>
          <p:cNvSpPr txBox="1"/>
          <p:nvPr/>
        </p:nvSpPr>
        <p:spPr>
          <a:xfrm>
            <a:off x="1158875" y="3236913"/>
            <a:ext cx="1976438" cy="1147762"/>
          </a:xfrm>
          <a:prstGeom prst="rect">
            <a:avLst/>
          </a:prstGeom>
        </p:spPr>
        <p:txBody>
          <a:bodyPr lIns="0" tIns="0" rIns="0" bIns="0" anchor="b">
            <a:spAutoFit/>
          </a:bodyPr>
          <a:lstStyle>
            <a:lvl1pPr marL="12700">
              <a:defRPr sz="1500">
                <a:solidFill>
                  <a:schemeClr val="tx1"/>
                </a:solidFill>
                <a:latin typeface="Caecilia LT Std Light" panose="02060503040505020204" pitchFamily="18" charset="0"/>
              </a:defRPr>
            </a:lvl1pPr>
            <a:lvl2pPr marL="742950" indent="-285750">
              <a:defRPr sz="1500">
                <a:solidFill>
                  <a:schemeClr val="tx1"/>
                </a:solidFill>
                <a:latin typeface="Caecilia LT Std Light" panose="02060503040505020204" pitchFamily="18" charset="0"/>
              </a:defRPr>
            </a:lvl2pPr>
            <a:lvl3pPr marL="1143000" indent="-228600">
              <a:defRPr sz="1500">
                <a:solidFill>
                  <a:schemeClr val="tx1"/>
                </a:solidFill>
                <a:latin typeface="Caecilia LT Std Light" panose="02060503040505020204" pitchFamily="18" charset="0"/>
              </a:defRPr>
            </a:lvl3pPr>
            <a:lvl4pPr marL="1600200" indent="-228600">
              <a:defRPr sz="1500">
                <a:solidFill>
                  <a:schemeClr val="tx1"/>
                </a:solidFill>
                <a:latin typeface="Caecilia LT Std Light" panose="02060503040505020204" pitchFamily="18" charset="0"/>
              </a:defRPr>
            </a:lvl4pPr>
            <a:lvl5pPr marL="2057400" indent="-228600">
              <a:defRPr sz="1500">
                <a:solidFill>
                  <a:schemeClr val="tx1"/>
                </a:solidFill>
                <a:latin typeface="Caecilia LT Std Light" panose="02060503040505020204" pitchFamily="18" charset="0"/>
              </a:defRPr>
            </a:lvl5pPr>
            <a:lvl6pPr marL="2514600" indent="-228600" defTabSz="777875" fontAlgn="base">
              <a:spcBef>
                <a:spcPct val="0"/>
              </a:spcBef>
              <a:spcAft>
                <a:spcPct val="0"/>
              </a:spcAft>
              <a:defRPr sz="1500">
                <a:solidFill>
                  <a:schemeClr val="tx1"/>
                </a:solidFill>
                <a:latin typeface="Caecilia LT Std Light" panose="02060503040505020204" pitchFamily="18" charset="0"/>
              </a:defRPr>
            </a:lvl6pPr>
            <a:lvl7pPr marL="2971800" indent="-228600" defTabSz="777875" fontAlgn="base">
              <a:spcBef>
                <a:spcPct val="0"/>
              </a:spcBef>
              <a:spcAft>
                <a:spcPct val="0"/>
              </a:spcAft>
              <a:defRPr sz="1500">
                <a:solidFill>
                  <a:schemeClr val="tx1"/>
                </a:solidFill>
                <a:latin typeface="Caecilia LT Std Light" panose="02060503040505020204" pitchFamily="18" charset="0"/>
              </a:defRPr>
            </a:lvl7pPr>
            <a:lvl8pPr marL="3429000" indent="-228600" defTabSz="777875" fontAlgn="base">
              <a:spcBef>
                <a:spcPct val="0"/>
              </a:spcBef>
              <a:spcAft>
                <a:spcPct val="0"/>
              </a:spcAft>
              <a:defRPr sz="1500">
                <a:solidFill>
                  <a:schemeClr val="tx1"/>
                </a:solidFill>
                <a:latin typeface="Caecilia LT Std Light" panose="02060503040505020204" pitchFamily="18" charset="0"/>
              </a:defRPr>
            </a:lvl8pPr>
            <a:lvl9pPr marL="3886200" indent="-228600" defTabSz="777875" fontAlgn="base">
              <a:spcBef>
                <a:spcPct val="0"/>
              </a:spcBef>
              <a:spcAft>
                <a:spcPct val="0"/>
              </a:spcAft>
              <a:defRPr sz="1500">
                <a:solidFill>
                  <a:schemeClr val="tx1"/>
                </a:solidFill>
                <a:latin typeface="Caecilia LT Std Light" panose="02060503040505020204" pitchFamily="18" charset="0"/>
              </a:defRPr>
            </a:lvl9pPr>
          </a:lstStyle>
          <a:p>
            <a:pPr eaLnBrk="1" hangingPunct="1">
              <a:lnSpc>
                <a:spcPct val="107000"/>
              </a:lnSpc>
            </a:pPr>
            <a:r>
              <a:rPr lang="en-GB" altLang="en-US" sz="700">
                <a:solidFill>
                  <a:srgbClr val="FFFFFF"/>
                </a:solidFill>
                <a:ea typeface="Caecilia LT Std Light" panose="02060503040505020204" pitchFamily="18" charset="0"/>
                <a:cs typeface="Caecilia LT Std Light" panose="02060503040505020204" pitchFamily="18" charset="0"/>
              </a:rPr>
              <a:t>Clyde &amp; Co LLP accepts no responsibility for loss occasioned to any person acting or refraining from acting as a result of material contained in this summary. No part of this summary may be used, reproduced, stored in a retrieval system or transmitted in any form or by any means, electronic, mechanical, photocopying, reading or otherwise without the prior permission of Clyde &amp; Co LLP. </a:t>
            </a:r>
          </a:p>
          <a:p>
            <a:pPr eaLnBrk="1" hangingPunct="1">
              <a:lnSpc>
                <a:spcPct val="107000"/>
              </a:lnSpc>
            </a:pPr>
            <a:r>
              <a:rPr lang="en-GB" altLang="en-US" sz="700">
                <a:solidFill>
                  <a:srgbClr val="FFFFFF"/>
                </a:solidFill>
                <a:ea typeface="Caecilia LT Std Light" panose="02060503040505020204" pitchFamily="18" charset="0"/>
                <a:cs typeface="Caecilia LT Std Light" panose="02060503040505020204" pitchFamily="18" charset="0"/>
              </a:rPr>
              <a:t>© Clyde &amp; Co LLP 2023</a:t>
            </a:r>
          </a:p>
        </p:txBody>
      </p:sp>
      <p:sp>
        <p:nvSpPr>
          <p:cNvPr id="29" name="Text Placeholder 25"/>
          <p:cNvSpPr>
            <a:spLocks noGrp="1"/>
          </p:cNvSpPr>
          <p:nvPr>
            <p:ph type="body" sz="quarter" idx="15"/>
          </p:nvPr>
        </p:nvSpPr>
        <p:spPr>
          <a:xfrm>
            <a:off x="3455876" y="3231922"/>
            <a:ext cx="4996376" cy="350682"/>
          </a:xfrm>
        </p:spPr>
        <p:txBody>
          <a:bodyPr>
            <a:noAutofit/>
          </a:bodyPr>
          <a:lstStyle>
            <a:lvl1pPr>
              <a:lnSpc>
                <a:spcPct val="90000"/>
              </a:lnSpc>
              <a:spcBef>
                <a:spcPts val="400"/>
              </a:spcBef>
              <a:spcAft>
                <a:spcPts val="400"/>
              </a:spcAft>
              <a:defRPr sz="1600" b="0" baseline="0">
                <a:solidFill>
                  <a:schemeClr val="bg1"/>
                </a:solidFill>
                <a:latin typeface="Caecilia LT Std Light" pitchFamily="50" charset="0"/>
              </a:defRPr>
            </a:lvl1pPr>
          </a:lstStyle>
          <a:p>
            <a:pPr lvl="0"/>
            <a:r>
              <a:rPr lang="en-US"/>
              <a:t>Click to edit Master text styles</a:t>
            </a:r>
          </a:p>
        </p:txBody>
      </p:sp>
      <p:sp>
        <p:nvSpPr>
          <p:cNvPr id="30" name="Text Placeholder 26"/>
          <p:cNvSpPr>
            <a:spLocks noGrp="1"/>
          </p:cNvSpPr>
          <p:nvPr>
            <p:ph type="body" sz="quarter" idx="16"/>
          </p:nvPr>
        </p:nvSpPr>
        <p:spPr>
          <a:xfrm>
            <a:off x="3455876" y="3582603"/>
            <a:ext cx="4996376" cy="799661"/>
          </a:xfrm>
        </p:spPr>
        <p:txBody>
          <a:bodyPr>
            <a:noAutofit/>
          </a:bodyPr>
          <a:lstStyle>
            <a:lvl1pPr>
              <a:lnSpc>
                <a:spcPct val="90000"/>
              </a:lnSpc>
              <a:spcBef>
                <a:spcPts val="400"/>
              </a:spcBef>
              <a:spcAft>
                <a:spcPts val="400"/>
              </a:spcAft>
              <a:defRPr sz="1200" b="0">
                <a:solidFill>
                  <a:schemeClr val="bg1"/>
                </a:solidFill>
              </a:defRPr>
            </a:lvl1pPr>
          </a:lstStyle>
          <a:p>
            <a:pPr lvl="0"/>
            <a:r>
              <a:rPr lang="en-US"/>
              <a:t>Click to edit Master text styles</a:t>
            </a:r>
          </a:p>
        </p:txBody>
      </p:sp>
      <p:sp>
        <p:nvSpPr>
          <p:cNvPr id="18" name="Title 3"/>
          <p:cNvSpPr>
            <a:spLocks noGrp="1"/>
          </p:cNvSpPr>
          <p:nvPr>
            <p:ph type="title"/>
          </p:nvPr>
        </p:nvSpPr>
        <p:spPr>
          <a:xfrm>
            <a:off x="1158442" y="1758275"/>
            <a:ext cx="7293810" cy="1245524"/>
          </a:xfrm>
          <a:ln>
            <a:noFill/>
          </a:ln>
        </p:spPr>
        <p:txBody>
          <a:bodyPr lIns="0" tIns="0" rIns="0" bIns="0" anchor="ctr">
            <a:noAutofit/>
          </a:bodyPr>
          <a:lstStyle>
            <a:lvl1pPr>
              <a:lnSpc>
                <a:spcPct val="90000"/>
              </a:lnSpc>
              <a:spcBef>
                <a:spcPts val="400"/>
              </a:spcBef>
              <a:spcAft>
                <a:spcPts val="400"/>
              </a:spcAft>
              <a:defRPr sz="2800">
                <a:solidFill>
                  <a:schemeClr val="bg1"/>
                </a:solidFill>
              </a:defRPr>
            </a:lvl1pPr>
          </a:lstStyle>
          <a:p>
            <a:r>
              <a:rPr lang="en-US"/>
              <a:t>Click to edit Master title style</a:t>
            </a:r>
            <a:endParaRPr lang="en-GB"/>
          </a:p>
        </p:txBody>
      </p:sp>
      <p:sp>
        <p:nvSpPr>
          <p:cNvPr id="9" name="L-Shape 8">
            <a:extLst>
              <a:ext uri="{FF2B5EF4-FFF2-40B4-BE49-F238E27FC236}">
                <a16:creationId xmlns:a16="http://schemas.microsoft.com/office/drawing/2014/main" id="{94BD84AA-B7DC-4AB0-A961-9B65CC21E3E1}"/>
              </a:ext>
            </a:extLst>
          </p:cNvPr>
          <p:cNvSpPr/>
          <p:nvPr userDrawn="1"/>
        </p:nvSpPr>
        <p:spPr>
          <a:xfrm rot="5400000">
            <a:off x="1997075" y="-2000250"/>
            <a:ext cx="5143500" cy="9144000"/>
          </a:xfrm>
          <a:prstGeom prst="corner">
            <a:avLst>
              <a:gd name="adj1" fmla="val 15202"/>
              <a:gd name="adj2" fmla="val 15145"/>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779252" eaLnBrk="1" fontAlgn="auto" hangingPunct="1">
              <a:spcBef>
                <a:spcPts val="0"/>
              </a:spcBef>
              <a:spcAft>
                <a:spcPts val="0"/>
              </a:spcAft>
              <a:defRPr/>
            </a:pPr>
            <a:endParaRPr lang="en-US"/>
          </a:p>
        </p:txBody>
      </p:sp>
    </p:spTree>
    <p:extLst>
      <p:ext uri="{BB962C8B-B14F-4D97-AF65-F5344CB8AC3E}">
        <p14:creationId xmlns:p14="http://schemas.microsoft.com/office/powerpoint/2010/main" val="259866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slide - 1 column">
    <p:bg>
      <p:bgPr>
        <a:solidFill>
          <a:schemeClr val="bg1"/>
        </a:solidFill>
        <a:effectLst/>
      </p:bgPr>
    </p:bg>
    <p:spTree>
      <p:nvGrpSpPr>
        <p:cNvPr id="1" name=""/>
        <p:cNvGrpSpPr/>
        <p:nvPr/>
      </p:nvGrpSpPr>
      <p:grpSpPr>
        <a:xfrm>
          <a:off x="0" y="0"/>
          <a:ext cx="0" cy="0"/>
          <a:chOff x="0" y="0"/>
          <a:chExt cx="0" cy="0"/>
        </a:xfrm>
      </p:grpSpPr>
      <p:sp>
        <p:nvSpPr>
          <p:cNvPr id="6"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7" name="Text Placeholder 25"/>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8" name="Text Placeholder 4"/>
          <p:cNvSpPr>
            <a:spLocks noGrp="1"/>
          </p:cNvSpPr>
          <p:nvPr>
            <p:ph type="body" sz="quarter" idx="16"/>
          </p:nvPr>
        </p:nvSpPr>
        <p:spPr>
          <a:xfrm>
            <a:off x="647561" y="1753158"/>
            <a:ext cx="7813065"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tabLst>
                <a:tab pos="804863" algn="l"/>
              </a:tabLs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2390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slide - 2 columns ">
    <p:bg>
      <p:bgPr>
        <a:solidFill>
          <a:schemeClr val="bg1"/>
        </a:solidFill>
        <a:effectLst/>
      </p:bgPr>
    </p:bg>
    <p:spTree>
      <p:nvGrpSpPr>
        <p:cNvPr id="1" name=""/>
        <p:cNvGrpSpPr/>
        <p:nvPr/>
      </p:nvGrpSpPr>
      <p:grpSpPr>
        <a:xfrm>
          <a:off x="0" y="0"/>
          <a:ext cx="0" cy="0"/>
          <a:chOff x="0" y="0"/>
          <a:chExt cx="0" cy="0"/>
        </a:xfrm>
      </p:grpSpPr>
      <p:sp>
        <p:nvSpPr>
          <p:cNvPr id="6"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8" name="Text Placeholder 25">
            <a:extLst>
              <a:ext uri="{FF2B5EF4-FFF2-40B4-BE49-F238E27FC236}">
                <a16:creationId xmlns:a16="http://schemas.microsoft.com/office/drawing/2014/main" id="{04E3124E-32B3-4AA4-9ECB-BB73A15447DB}"/>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9" name="Text Placeholder 4">
            <a:extLst>
              <a:ext uri="{FF2B5EF4-FFF2-40B4-BE49-F238E27FC236}">
                <a16:creationId xmlns:a16="http://schemas.microsoft.com/office/drawing/2014/main" id="{8F3EF9A9-E4B7-41B1-89DE-3EEF370A78F6}"/>
              </a:ext>
            </a:extLst>
          </p:cNvPr>
          <p:cNvSpPr>
            <a:spLocks noGrp="1"/>
          </p:cNvSpPr>
          <p:nvPr>
            <p:ph type="body" sz="quarter" idx="16"/>
          </p:nvPr>
        </p:nvSpPr>
        <p:spPr>
          <a:xfrm>
            <a:off x="647561" y="1753158"/>
            <a:ext cx="7813065" cy="3151187"/>
          </a:xfrm>
        </p:spPr>
        <p:txBody>
          <a:bodyPr wrap="square" numCol="2"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8935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on to side &amp; text">
    <p:bg>
      <p:bgPr>
        <a:solidFill>
          <a:schemeClr val="bg1"/>
        </a:solidFill>
        <a:effectLst/>
      </p:bgPr>
    </p:bg>
    <p:spTree>
      <p:nvGrpSpPr>
        <p:cNvPr id="1" name=""/>
        <p:cNvGrpSpPr/>
        <p:nvPr/>
      </p:nvGrpSpPr>
      <p:grpSpPr>
        <a:xfrm>
          <a:off x="0" y="0"/>
          <a:ext cx="0" cy="0"/>
          <a:chOff x="0" y="0"/>
          <a:chExt cx="0" cy="0"/>
        </a:xfrm>
      </p:grpSpPr>
      <p:sp>
        <p:nvSpPr>
          <p:cNvPr id="6"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5" name="Picture Placeholder 11"/>
          <p:cNvSpPr>
            <a:spLocks noGrp="1" noChangeAspect="1"/>
          </p:cNvSpPr>
          <p:nvPr>
            <p:ph type="pic" sz="quarter" idx="96"/>
          </p:nvPr>
        </p:nvSpPr>
        <p:spPr>
          <a:xfrm>
            <a:off x="647562" y="1810845"/>
            <a:ext cx="1149719" cy="1149719"/>
          </a:xfrm>
          <a:prstGeom prst="ellipse">
            <a:avLst/>
          </a:prstGeom>
          <a:noFill/>
        </p:spPr>
        <p:txBody>
          <a:bodyPr wrap="square" rtlCol="0" anchor="ctr">
            <a:noAutofit/>
          </a:bodyPr>
          <a:lstStyle>
            <a:lvl1pPr marL="0" indent="0" algn="ctr">
              <a:buNone/>
              <a:defRPr sz="800" b="0">
                <a:solidFill>
                  <a:srgbClr val="32353E"/>
                </a:solidFill>
                <a:latin typeface="Caecilia LT Std Light" panose="02060503040505020204" pitchFamily="18" charset="0"/>
              </a:defRPr>
            </a:lvl1pPr>
          </a:lstStyle>
          <a:p>
            <a:pPr lvl="0"/>
            <a:r>
              <a:rPr lang="en-US" noProof="0"/>
              <a:t>Click icon to add picture</a:t>
            </a:r>
          </a:p>
        </p:txBody>
      </p:sp>
      <p:sp>
        <p:nvSpPr>
          <p:cNvPr id="8" name="Text Placeholder 25">
            <a:extLst>
              <a:ext uri="{FF2B5EF4-FFF2-40B4-BE49-F238E27FC236}">
                <a16:creationId xmlns:a16="http://schemas.microsoft.com/office/drawing/2014/main" id="{9BC85D8C-3953-4C9B-B926-28821D8BEC06}"/>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
        <p:nvSpPr>
          <p:cNvPr id="11" name="Text Placeholder 4">
            <a:extLst>
              <a:ext uri="{FF2B5EF4-FFF2-40B4-BE49-F238E27FC236}">
                <a16:creationId xmlns:a16="http://schemas.microsoft.com/office/drawing/2014/main" id="{2B991635-F461-4727-953F-FA4C182D788B}"/>
              </a:ext>
            </a:extLst>
          </p:cNvPr>
          <p:cNvSpPr>
            <a:spLocks noGrp="1"/>
          </p:cNvSpPr>
          <p:nvPr>
            <p:ph type="body" sz="quarter" idx="97"/>
          </p:nvPr>
        </p:nvSpPr>
        <p:spPr>
          <a:xfrm>
            <a:off x="1907704" y="1753158"/>
            <a:ext cx="6544547" cy="3151187"/>
          </a:xfrm>
        </p:spPr>
        <p:txBody>
          <a:bodyPr wrap="square" spcCol="180000">
            <a:noAutofit/>
          </a:bodyPr>
          <a:lstStyle>
            <a:lvl1pPr>
              <a:lnSpc>
                <a:spcPct val="100000"/>
              </a:lnSpc>
              <a:spcBef>
                <a:spcPts val="400"/>
              </a:spcBef>
              <a:spcAft>
                <a:spcPts val="400"/>
              </a:spcAft>
              <a:defRPr sz="1200" baseline="0">
                <a:solidFill>
                  <a:schemeClr val="tx1"/>
                </a:solidFill>
                <a:latin typeface="+mj-lt"/>
              </a:defRPr>
            </a:lvl1pPr>
            <a:lvl2pPr>
              <a:lnSpc>
                <a:spcPct val="100000"/>
              </a:lnSpc>
              <a:spcBef>
                <a:spcPts val="400"/>
              </a:spcBef>
              <a:spcAft>
                <a:spcPts val="400"/>
              </a:spcAft>
              <a:defRPr sz="1200" b="0">
                <a:solidFill>
                  <a:schemeClr val="tx2"/>
                </a:solidFill>
                <a:latin typeface="+mj-lt"/>
              </a:defRPr>
            </a:lvl2pPr>
            <a:lvl3pPr marL="171450" indent="-171450">
              <a:lnSpc>
                <a:spcPct val="100000"/>
              </a:lnSpc>
              <a:spcBef>
                <a:spcPts val="400"/>
              </a:spcBef>
              <a:spcAft>
                <a:spcPts val="400"/>
              </a:spcAft>
              <a:buFont typeface="Caecilia LT Std Light" panose="02060503040505020204" pitchFamily="18" charset="0"/>
              <a:buChar char="‐"/>
              <a:defRPr sz="1200">
                <a:solidFill>
                  <a:schemeClr val="tx1"/>
                </a:solidFill>
                <a:latin typeface="+mj-lt"/>
              </a:defRPr>
            </a:lvl3pPr>
            <a:lvl4pPr marL="354013" indent="-179388">
              <a:lnSpc>
                <a:spcPct val="100000"/>
              </a:lnSpc>
              <a:spcBef>
                <a:spcPts val="400"/>
              </a:spcBef>
              <a:spcAft>
                <a:spcPts val="400"/>
              </a:spcAft>
              <a:buClr>
                <a:schemeClr val="tx2"/>
              </a:buClr>
              <a:buFont typeface="Arial" panose="020B0604020202020204" pitchFamily="34" charset="0"/>
              <a:buChar char="•"/>
              <a:defRPr sz="1200">
                <a:solidFill>
                  <a:schemeClr val="tx1"/>
                </a:solidFill>
                <a:latin typeface="+mj-lt"/>
              </a:defRPr>
            </a:lvl4pPr>
            <a:lvl5pPr marL="530225" indent="-179388">
              <a:lnSpc>
                <a:spcPct val="100000"/>
              </a:lnSpc>
              <a:spcBef>
                <a:spcPts val="400"/>
              </a:spcBef>
              <a:spcAft>
                <a:spcPts val="400"/>
              </a:spcAft>
              <a:buClr>
                <a:schemeClr val="tx2"/>
              </a:buClr>
              <a:buFont typeface="Caecilia LT Std Light" panose="02060503040505020204" pitchFamily="18" charset="0"/>
              <a:buChar char="∙"/>
              <a:defRPr sz="120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84934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ject slide - full sized table">
    <p:bg>
      <p:bgPr>
        <a:solidFill>
          <a:schemeClr val="bg1"/>
        </a:solidFill>
        <a:effectLst/>
      </p:bgPr>
    </p:bg>
    <p:spTree>
      <p:nvGrpSpPr>
        <p:cNvPr id="1" name=""/>
        <p:cNvGrpSpPr/>
        <p:nvPr/>
      </p:nvGrpSpPr>
      <p:grpSpPr>
        <a:xfrm>
          <a:off x="0" y="0"/>
          <a:ext cx="0" cy="0"/>
          <a:chOff x="0" y="0"/>
          <a:chExt cx="0" cy="0"/>
        </a:xfrm>
      </p:grpSpPr>
      <p:sp>
        <p:nvSpPr>
          <p:cNvPr id="6" name="Title 3"/>
          <p:cNvSpPr>
            <a:spLocks noGrp="1"/>
          </p:cNvSpPr>
          <p:nvPr>
            <p:ph type="title"/>
          </p:nvPr>
        </p:nvSpPr>
        <p:spPr>
          <a:xfrm>
            <a:off x="647563" y="491075"/>
            <a:ext cx="7804689" cy="640515"/>
          </a:xfrm>
          <a:ln>
            <a:noFill/>
          </a:ln>
        </p:spPr>
        <p:txBody>
          <a:bodyPr lIns="0" tIns="0" rIns="0" bIns="180000">
            <a:noAutofit/>
          </a:bodyPr>
          <a:lstStyle>
            <a:lvl1pPr>
              <a:lnSpc>
                <a:spcPct val="90000"/>
              </a:lnSpc>
              <a:spcBef>
                <a:spcPts val="400"/>
              </a:spcBef>
              <a:spcAft>
                <a:spcPts val="400"/>
              </a:spcAft>
              <a:defRPr sz="2200">
                <a:solidFill>
                  <a:schemeClr val="tx1"/>
                </a:solidFill>
              </a:defRPr>
            </a:lvl1pPr>
          </a:lstStyle>
          <a:p>
            <a:r>
              <a:rPr lang="en-US"/>
              <a:t>Click to edit Master title style</a:t>
            </a:r>
            <a:endParaRPr lang="en-GB"/>
          </a:p>
        </p:txBody>
      </p:sp>
      <p:sp>
        <p:nvSpPr>
          <p:cNvPr id="5" name="Content Placeholder 3"/>
          <p:cNvSpPr>
            <a:spLocks noGrp="1"/>
          </p:cNvSpPr>
          <p:nvPr>
            <p:ph sz="quarter" idx="17"/>
          </p:nvPr>
        </p:nvSpPr>
        <p:spPr>
          <a:xfrm>
            <a:off x="647560" y="1752161"/>
            <a:ext cx="7804691" cy="3150416"/>
          </a:xfrm>
        </p:spPr>
        <p:txBody>
          <a:bodyPr wrap="square"/>
          <a:lstStyle>
            <a:lvl1pPr>
              <a:defRPr lang="en-US" sz="1200" kern="1200" baseline="0" dirty="0">
                <a:solidFill>
                  <a:schemeClr val="tx1"/>
                </a:solidFill>
                <a:latin typeface="+mj-lt"/>
                <a:ea typeface="Caecilia LT Std Light" pitchFamily="50" charset="0"/>
                <a:cs typeface="Caecilia LT Std Light" pitchFamily="50" charset="0"/>
              </a:defRPr>
            </a:lvl1pPr>
            <a:lvl2pPr>
              <a:defRPr lang="en-US" sz="1200" b="0" kern="1200" dirty="0">
                <a:solidFill>
                  <a:schemeClr val="tx2"/>
                </a:solidFill>
                <a:latin typeface="+mj-lt"/>
                <a:ea typeface="Caecilia LT Std Roman" pitchFamily="50" charset="0"/>
                <a:cs typeface="Caecilia LT Std Roman" pitchFamily="50" charset="0"/>
              </a:defRPr>
            </a:lvl2pPr>
            <a:lvl3pPr>
              <a:defRPr lang="en-US" sz="1200" kern="1200" dirty="0">
                <a:solidFill>
                  <a:schemeClr val="tx1"/>
                </a:solidFill>
                <a:latin typeface="+mj-lt"/>
                <a:ea typeface="Caecilia LT Std Light"/>
                <a:cs typeface="Caecilia LT Std Light"/>
              </a:defRPr>
            </a:lvl3pPr>
            <a:lvl4pPr>
              <a:defRPr lang="en-US" sz="1200" kern="1200" dirty="0">
                <a:solidFill>
                  <a:schemeClr val="tx1"/>
                </a:solidFill>
                <a:latin typeface="+mj-lt"/>
                <a:ea typeface="Caecilia LT Std Light"/>
                <a:cs typeface="Caecilia LT Std Light"/>
              </a:defRPr>
            </a:lvl4pPr>
            <a:lvl5pPr>
              <a:defRPr lang="en-US" sz="1200" kern="1200" dirty="0">
                <a:solidFill>
                  <a:schemeClr val="tx1"/>
                </a:solidFill>
                <a:latin typeface="+mj-lt"/>
                <a:ea typeface="Caecilia LT Std Light"/>
                <a:cs typeface="Caecilia LT Std Light"/>
              </a:defRPr>
            </a:lvl5pPr>
          </a:lstStyle>
          <a:p>
            <a:pPr lvl="0" algn="l" defTabSz="777875" rtl="0" eaLnBrk="1" fontAlgn="base" hangingPunct="1">
              <a:lnSpc>
                <a:spcPct val="100000"/>
              </a:lnSpc>
              <a:spcBef>
                <a:spcPts val="400"/>
              </a:spcBef>
              <a:spcAft>
                <a:spcPts val="400"/>
              </a:spcAft>
              <a:buFont typeface="Arial" panose="020B0604020202020204" pitchFamily="34" charset="0"/>
            </a:pPr>
            <a:r>
              <a:rPr lang="en-US"/>
              <a:t>Click to edit Master text styles</a:t>
            </a:r>
          </a:p>
          <a:p>
            <a:pPr lvl="1" algn="l" defTabSz="777875" rtl="0" eaLnBrk="1" fontAlgn="base" hangingPunct="1">
              <a:lnSpc>
                <a:spcPct val="100000"/>
              </a:lnSpc>
              <a:spcBef>
                <a:spcPts val="400"/>
              </a:spcBef>
              <a:spcAft>
                <a:spcPts val="400"/>
              </a:spcAft>
              <a:buFont typeface="Arial" panose="020B0604020202020204" pitchFamily="34" charset="0"/>
            </a:pPr>
            <a:r>
              <a:rPr lang="en-US"/>
              <a:t>Second level</a:t>
            </a:r>
          </a:p>
          <a:p>
            <a:pPr lvl="2" algn="l" defTabSz="777875" rtl="0" eaLnBrk="1" fontAlgn="base" hangingPunct="1">
              <a:lnSpc>
                <a:spcPct val="100000"/>
              </a:lnSpc>
              <a:spcBef>
                <a:spcPts val="400"/>
              </a:spcBef>
              <a:spcAft>
                <a:spcPts val="400"/>
              </a:spcAft>
              <a:buFont typeface="Arial" panose="020B0604020202020204" pitchFamily="34" charset="0"/>
            </a:pPr>
            <a:r>
              <a:rPr lang="en-US"/>
              <a:t>Third level</a:t>
            </a:r>
          </a:p>
          <a:p>
            <a:pPr lvl="3" algn="l" defTabSz="777875" rtl="0" eaLnBrk="1" fontAlgn="base" hangingPunct="1">
              <a:lnSpc>
                <a:spcPct val="100000"/>
              </a:lnSpc>
              <a:spcBef>
                <a:spcPts val="400"/>
              </a:spcBef>
              <a:spcAft>
                <a:spcPts val="400"/>
              </a:spcAft>
              <a:buFont typeface="Arial" panose="020B0604020202020204" pitchFamily="34" charset="0"/>
            </a:pPr>
            <a:r>
              <a:rPr lang="en-US"/>
              <a:t>Fourth level</a:t>
            </a:r>
          </a:p>
          <a:p>
            <a:pPr lvl="4" algn="l" defTabSz="777875" rtl="0" eaLnBrk="1" fontAlgn="base" hangingPunct="1">
              <a:lnSpc>
                <a:spcPct val="100000"/>
              </a:lnSpc>
              <a:spcBef>
                <a:spcPts val="400"/>
              </a:spcBef>
              <a:spcAft>
                <a:spcPts val="400"/>
              </a:spcAft>
              <a:buFont typeface="Arial" panose="020B0604020202020204" pitchFamily="34" charset="0"/>
            </a:pPr>
            <a:r>
              <a:rPr lang="en-US"/>
              <a:t>Fifth level</a:t>
            </a:r>
          </a:p>
        </p:txBody>
      </p:sp>
      <p:sp>
        <p:nvSpPr>
          <p:cNvPr id="8" name="Text Placeholder 25">
            <a:extLst>
              <a:ext uri="{FF2B5EF4-FFF2-40B4-BE49-F238E27FC236}">
                <a16:creationId xmlns:a16="http://schemas.microsoft.com/office/drawing/2014/main" id="{0B584686-9E11-48FF-A0A5-D180A81D1A15}"/>
              </a:ext>
            </a:extLst>
          </p:cNvPr>
          <p:cNvSpPr>
            <a:spLocks noGrp="1"/>
          </p:cNvSpPr>
          <p:nvPr>
            <p:ph type="body" sz="quarter" idx="15"/>
          </p:nvPr>
        </p:nvSpPr>
        <p:spPr>
          <a:xfrm>
            <a:off x="647562" y="1161604"/>
            <a:ext cx="7804689" cy="558430"/>
          </a:xfrm>
        </p:spPr>
        <p:txBody>
          <a:bodyPr wrap="square">
            <a:noAutofit/>
          </a:bodyPr>
          <a:lstStyle>
            <a:lvl1pPr>
              <a:lnSpc>
                <a:spcPct val="90000"/>
              </a:lnSpc>
              <a:spcBef>
                <a:spcPts val="400"/>
              </a:spcBef>
              <a:spcAft>
                <a:spcPts val="400"/>
              </a:spcAft>
              <a:defRPr sz="1600" b="1">
                <a:solidFill>
                  <a:schemeClr val="tx2"/>
                </a:solidFill>
                <a:latin typeface="Caecilia LT Std Light" pitchFamily="50" charset="0"/>
              </a:defRPr>
            </a:lvl1pPr>
          </a:lstStyle>
          <a:p>
            <a:pPr lvl="0"/>
            <a:r>
              <a:rPr lang="en-US"/>
              <a:t>Click to edit Master text styles</a:t>
            </a:r>
          </a:p>
        </p:txBody>
      </p:sp>
    </p:spTree>
    <p:extLst>
      <p:ext uri="{BB962C8B-B14F-4D97-AF65-F5344CB8AC3E}">
        <p14:creationId xmlns:p14="http://schemas.microsoft.com/office/powerpoint/2010/main" val="3758837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2.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slideLayout" Target="../slideLayouts/slideLayout51.xml"/><Relationship Id="rId3" Type="http://schemas.openxmlformats.org/officeDocument/2006/relationships/slideLayout" Target="../slideLayouts/slideLayout36.xml"/><Relationship Id="rId21" Type="http://schemas.openxmlformats.org/officeDocument/2006/relationships/slideLayout" Target="../slideLayouts/slideLayout54.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slideLayout" Target="../slideLayouts/slideLayout50.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20" Type="http://schemas.openxmlformats.org/officeDocument/2006/relationships/slideLayout" Target="../slideLayouts/slideLayout53.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23" Type="http://schemas.openxmlformats.org/officeDocument/2006/relationships/theme" Target="../theme/theme3.xml"/><Relationship Id="rId10" Type="http://schemas.openxmlformats.org/officeDocument/2006/relationships/slideLayout" Target="../slideLayouts/slideLayout43.xml"/><Relationship Id="rId19" Type="http://schemas.openxmlformats.org/officeDocument/2006/relationships/slideLayout" Target="../slideLayouts/slideLayout52.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 Id="rId22"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1A7C541-2541-4BAE-B618-E67AD90CB894}"/>
              </a:ext>
            </a:extLst>
          </p:cNvPr>
          <p:cNvSpPr>
            <a:spLocks noGrp="1" noChangeArrowheads="1"/>
          </p:cNvSpPr>
          <p:nvPr>
            <p:ph type="title"/>
          </p:nvPr>
        </p:nvSpPr>
        <p:spPr bwMode="auto">
          <a:xfrm>
            <a:off x="331788" y="2657475"/>
            <a:ext cx="6550025" cy="221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4445">
                <a:solidFill>
                  <a:srgbClr val="000000"/>
                </a:solidFill>
                <a:miter lim="800000"/>
                <a:headEnd/>
                <a:tailEnd/>
              </a14:hiddenLine>
            </a:ext>
          </a:extLst>
        </p:spPr>
        <p:txBody>
          <a:bodyPr vert="horz" wrap="square" lIns="306792" tIns="306792" rIns="76698" bIns="920376" numCol="1" anchor="b" anchorCtr="0" compatLnSpc="1">
            <a:prstTxWarp prst="textNoShape">
              <a:avLst/>
            </a:prstTxWarp>
          </a:bodyPr>
          <a:lstStyle/>
          <a:p>
            <a:pPr lvl="0"/>
            <a:r>
              <a:rPr lang="en-GB" altLang="en-US"/>
              <a:t>Click to edit presentation title</a:t>
            </a:r>
          </a:p>
        </p:txBody>
      </p:sp>
      <p:sp>
        <p:nvSpPr>
          <p:cNvPr id="1027" name="Text Placeholder 2">
            <a:extLst>
              <a:ext uri="{FF2B5EF4-FFF2-40B4-BE49-F238E27FC236}">
                <a16:creationId xmlns:a16="http://schemas.microsoft.com/office/drawing/2014/main" id="{36E1B576-93A5-4366-81E8-912744B10DFD}"/>
              </a:ext>
            </a:extLst>
          </p:cNvPr>
          <p:cNvSpPr>
            <a:spLocks noGrp="1" noChangeArrowheads="1"/>
          </p:cNvSpPr>
          <p:nvPr>
            <p:ph type="body" idx="1"/>
          </p:nvPr>
        </p:nvSpPr>
        <p:spPr bwMode="auto">
          <a:xfrm>
            <a:off x="682625" y="4202113"/>
            <a:ext cx="6119813"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bodyPr>
          <a:lstStyle/>
          <a:p>
            <a:pPr lvl="0"/>
            <a:r>
              <a:rPr lang="en-GB" altLang="en-US"/>
              <a:t>Click to edit subtitle</a:t>
            </a:r>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7" r:id="rId8"/>
    <p:sldLayoutId id="2147484078" r:id="rId9"/>
    <p:sldLayoutId id="2147484079" r:id="rId10"/>
    <p:sldLayoutId id="2147484080" r:id="rId11"/>
    <p:sldLayoutId id="2147484081" r:id="rId12"/>
    <p:sldLayoutId id="2147484082" r:id="rId13"/>
    <p:sldLayoutId id="2147484083" r:id="rId14"/>
    <p:sldLayoutId id="2147484084" r:id="rId15"/>
    <p:sldLayoutId id="2147484085" r:id="rId16"/>
    <p:sldLayoutId id="2147484086" r:id="rId17"/>
    <p:sldLayoutId id="2147484087" r:id="rId18"/>
    <p:sldLayoutId id="2147484088" r:id="rId19"/>
    <p:sldLayoutId id="2147484089" r:id="rId20"/>
    <p:sldLayoutId id="2147484090" r:id="rId21"/>
  </p:sldLayoutIdLst>
  <p:hf hdr="0" ftr="0" dt="0"/>
  <p:txStyles>
    <p:titleStyle>
      <a:lvl1pPr algn="l" defTabSz="777875" rtl="0" eaLnBrk="1" fontAlgn="base" hangingPunct="1">
        <a:lnSpc>
          <a:spcPts val="3838"/>
        </a:lnSpc>
        <a:spcBef>
          <a:spcPct val="0"/>
        </a:spcBef>
        <a:spcAft>
          <a:spcPts val="338"/>
        </a:spcAft>
        <a:defRPr sz="3800" kern="1200">
          <a:solidFill>
            <a:schemeClr val="bg1"/>
          </a:solidFill>
          <a:latin typeface="+mj-lt"/>
          <a:ea typeface="Caecilia LT Std Light"/>
          <a:cs typeface="Caecilia LT Std Light"/>
        </a:defRPr>
      </a:lvl1pPr>
      <a:lvl2pPr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2pPr>
      <a:lvl3pPr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3pPr>
      <a:lvl4pPr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4pPr>
      <a:lvl5pPr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5pPr>
      <a:lvl6pPr marL="457200"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6pPr>
      <a:lvl7pPr marL="914400"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7pPr>
      <a:lvl8pPr marL="1371600"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8pPr>
      <a:lvl9pPr marL="1828800"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9pPr>
    </p:titleStyle>
    <p:bodyStyle>
      <a:lvl1pPr algn="l" defTabSz="777875" rtl="0" eaLnBrk="1" fontAlgn="base" hangingPunct="1">
        <a:lnSpc>
          <a:spcPts val="1275"/>
        </a:lnSpc>
        <a:spcBef>
          <a:spcPts val="688"/>
        </a:spcBef>
        <a:spcAft>
          <a:spcPts val="250"/>
        </a:spcAft>
        <a:buFont typeface="Arial" panose="020B0604020202020204" pitchFamily="34" charset="0"/>
        <a:defRPr sz="900" kern="1200">
          <a:solidFill>
            <a:schemeClr val="bg1"/>
          </a:solidFill>
          <a:latin typeface="Caecilia LT Std Light" pitchFamily="50" charset="0"/>
          <a:ea typeface="Caecilia LT Std Light" pitchFamily="50" charset="0"/>
          <a:cs typeface="Caecilia LT Std Light" pitchFamily="50" charset="0"/>
        </a:defRPr>
      </a:lvl1pPr>
      <a:lvl2pPr marL="6350" algn="l" defTabSz="777875" rtl="0" eaLnBrk="1" fontAlgn="base" hangingPunct="1">
        <a:lnSpc>
          <a:spcPts val="1025"/>
        </a:lnSpc>
        <a:spcBef>
          <a:spcPts val="250"/>
        </a:spcBef>
        <a:spcAft>
          <a:spcPts val="513"/>
        </a:spcAft>
        <a:buFont typeface=".AppleSystemUIFont"/>
        <a:defRPr sz="900" b="1" kern="1200">
          <a:solidFill>
            <a:srgbClr val="FF0000"/>
          </a:solidFill>
          <a:latin typeface="Caecilia LT Std Roman" pitchFamily="50" charset="0"/>
          <a:ea typeface="Caecilia LT Std Roman" pitchFamily="50" charset="0"/>
          <a:cs typeface="Caecilia LT Std Roman" pitchFamily="50" charset="0"/>
        </a:defRPr>
      </a:lvl2pPr>
      <a:lvl3pPr marL="6350" algn="l" defTabSz="777875" rtl="0" eaLnBrk="1" fontAlgn="base" hangingPunct="1">
        <a:lnSpc>
          <a:spcPts val="938"/>
        </a:lnSpc>
        <a:spcBef>
          <a:spcPct val="0"/>
        </a:spcBef>
        <a:spcAft>
          <a:spcPts val="250"/>
        </a:spcAft>
        <a:buFont typeface=".AppleSystemUIFont"/>
        <a:defRPr sz="900" kern="1200">
          <a:solidFill>
            <a:srgbClr val="FF0000"/>
          </a:solidFill>
          <a:latin typeface="+mn-lt"/>
          <a:ea typeface="Caecilia LT Std Light"/>
          <a:cs typeface="Caecilia LT Std Light"/>
        </a:defRPr>
      </a:lvl3pPr>
      <a:lvl4pPr marL="115888" indent="-109538" algn="l" defTabSz="777875" rtl="0" eaLnBrk="1" fontAlgn="base" hangingPunct="1">
        <a:lnSpc>
          <a:spcPts val="938"/>
        </a:lnSpc>
        <a:spcBef>
          <a:spcPct val="0"/>
        </a:spcBef>
        <a:spcAft>
          <a:spcPts val="250"/>
        </a:spcAft>
        <a:buClr>
          <a:schemeClr val="accent1"/>
        </a:buClr>
        <a:buSzPct val="100000"/>
        <a:buFont typeface="LucidaGrande"/>
        <a:buChar char="•"/>
        <a:defRPr sz="900" kern="1200">
          <a:solidFill>
            <a:srgbClr val="FF0000"/>
          </a:solidFill>
          <a:latin typeface="+mn-lt"/>
          <a:ea typeface="Caecilia LT Std Light"/>
          <a:cs typeface="Caecilia LT Std Light"/>
        </a:defRPr>
      </a:lvl4pPr>
      <a:lvl5pPr marL="228600" indent="-111125" algn="l" defTabSz="777875" rtl="0" eaLnBrk="1" fontAlgn="base" hangingPunct="1">
        <a:lnSpc>
          <a:spcPts val="938"/>
        </a:lnSpc>
        <a:spcBef>
          <a:spcPct val="0"/>
        </a:spcBef>
        <a:spcAft>
          <a:spcPts val="250"/>
        </a:spcAft>
        <a:buFont typeface=".AppleSystemUIFont"/>
        <a:buChar char="-"/>
        <a:defRPr sz="900" kern="1200">
          <a:solidFill>
            <a:srgbClr val="FF0000"/>
          </a:solidFill>
          <a:latin typeface="+mn-lt"/>
          <a:ea typeface="Caecilia LT Std Light"/>
          <a:cs typeface="Caecilia LT Std Light"/>
        </a:defRPr>
      </a:lvl5pPr>
      <a:lvl6pPr marL="2142942" indent="-194813" algn="l" defTabSz="779252" rtl="0" eaLnBrk="1" latinLnBrk="0" hangingPunct="1">
        <a:lnSpc>
          <a:spcPct val="90000"/>
        </a:lnSpc>
        <a:spcBef>
          <a:spcPts val="426"/>
        </a:spcBef>
        <a:buFont typeface="Arial" panose="020B0604020202020204" pitchFamily="34" charset="0"/>
        <a:buChar char="•"/>
        <a:defRPr sz="1500" kern="1200">
          <a:solidFill>
            <a:srgbClr val="FF0000"/>
          </a:solidFill>
          <a:latin typeface="+mn-lt"/>
          <a:ea typeface="+mn-ea"/>
          <a:cs typeface="+mn-cs"/>
        </a:defRPr>
      </a:lvl6pPr>
      <a:lvl7pPr marL="2532568"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7pPr>
      <a:lvl8pPr marL="2922194"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8pPr>
      <a:lvl9pPr marL="3311820"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1A7C541-2541-4BAE-B618-E67AD90CB894}"/>
              </a:ext>
            </a:extLst>
          </p:cNvPr>
          <p:cNvSpPr>
            <a:spLocks noGrp="1" noChangeArrowheads="1"/>
          </p:cNvSpPr>
          <p:nvPr>
            <p:ph type="title"/>
          </p:nvPr>
        </p:nvSpPr>
        <p:spPr bwMode="auto">
          <a:xfrm>
            <a:off x="331788" y="2657475"/>
            <a:ext cx="6550025" cy="221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4445">
                <a:solidFill>
                  <a:srgbClr val="000000"/>
                </a:solidFill>
                <a:miter lim="800000"/>
                <a:headEnd/>
                <a:tailEnd/>
              </a14:hiddenLine>
            </a:ext>
          </a:extLst>
        </p:spPr>
        <p:txBody>
          <a:bodyPr vert="horz" wrap="square" lIns="306792" tIns="306792" rIns="76698" bIns="920376" numCol="1" anchor="b" anchorCtr="0" compatLnSpc="1">
            <a:prstTxWarp prst="textNoShape">
              <a:avLst/>
            </a:prstTxWarp>
          </a:bodyPr>
          <a:lstStyle/>
          <a:p>
            <a:pPr lvl="0"/>
            <a:r>
              <a:rPr lang="en-GB" altLang="en-US"/>
              <a:t>Click to edit presentation title</a:t>
            </a:r>
          </a:p>
        </p:txBody>
      </p:sp>
      <p:sp>
        <p:nvSpPr>
          <p:cNvPr id="1027" name="Text Placeholder 2">
            <a:extLst>
              <a:ext uri="{FF2B5EF4-FFF2-40B4-BE49-F238E27FC236}">
                <a16:creationId xmlns:a16="http://schemas.microsoft.com/office/drawing/2014/main" id="{36E1B576-93A5-4366-81E8-912744B10DFD}"/>
              </a:ext>
            </a:extLst>
          </p:cNvPr>
          <p:cNvSpPr>
            <a:spLocks noGrp="1" noChangeArrowheads="1"/>
          </p:cNvSpPr>
          <p:nvPr>
            <p:ph type="body" idx="1"/>
          </p:nvPr>
        </p:nvSpPr>
        <p:spPr bwMode="auto">
          <a:xfrm>
            <a:off x="682625" y="4202113"/>
            <a:ext cx="6119813"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bodyPr>
          <a:lstStyle/>
          <a:p>
            <a:pPr lvl="0"/>
            <a:r>
              <a:rPr lang="en-GB" altLang="en-US"/>
              <a:t>Click to edit subtitle</a:t>
            </a:r>
          </a:p>
        </p:txBody>
      </p:sp>
    </p:spTree>
    <p:extLst>
      <p:ext uri="{BB962C8B-B14F-4D97-AF65-F5344CB8AC3E}">
        <p14:creationId xmlns:p14="http://schemas.microsoft.com/office/powerpoint/2010/main" val="3002564143"/>
      </p:ext>
    </p:extLst>
  </p:cSld>
  <p:clrMap bg1="lt1" tx1="dk1" bg2="lt2" tx2="dk2" accent1="accent1" accent2="accent2" accent3="accent3" accent4="accent4" accent5="accent5" accent6="accent6" hlink="hlink" folHlink="folHlink"/>
  <p:sldLayoutIdLst>
    <p:sldLayoutId id="2147484112" r:id="rId1"/>
    <p:sldLayoutId id="2147484111" r:id="rId2"/>
    <p:sldLayoutId id="2147484117" r:id="rId3"/>
    <p:sldLayoutId id="2147484114" r:id="rId4"/>
    <p:sldLayoutId id="2147484093" r:id="rId5"/>
    <p:sldLayoutId id="2147484104" r:id="rId6"/>
    <p:sldLayoutId id="2147484105" r:id="rId7"/>
    <p:sldLayoutId id="2147484106" r:id="rId8"/>
    <p:sldLayoutId id="2147484107" r:id="rId9"/>
    <p:sldLayoutId id="2147484108" r:id="rId10"/>
    <p:sldLayoutId id="2147484109" r:id="rId11"/>
    <p:sldLayoutId id="2147484110" r:id="rId12"/>
  </p:sldLayoutIdLst>
  <p:hf hdr="0" ftr="0" dt="0"/>
  <p:txStyles>
    <p:titleStyle>
      <a:lvl1pPr algn="l" defTabSz="777875" rtl="0" eaLnBrk="1" fontAlgn="base" hangingPunct="1">
        <a:lnSpc>
          <a:spcPts val="3838"/>
        </a:lnSpc>
        <a:spcBef>
          <a:spcPct val="0"/>
        </a:spcBef>
        <a:spcAft>
          <a:spcPts val="338"/>
        </a:spcAft>
        <a:defRPr sz="3800" kern="1200">
          <a:solidFill>
            <a:schemeClr val="bg1"/>
          </a:solidFill>
          <a:latin typeface="+mj-lt"/>
          <a:ea typeface="Caecilia LT Std Light"/>
          <a:cs typeface="Caecilia LT Std Light"/>
        </a:defRPr>
      </a:lvl1pPr>
      <a:lvl2pPr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2pPr>
      <a:lvl3pPr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3pPr>
      <a:lvl4pPr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4pPr>
      <a:lvl5pPr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5pPr>
      <a:lvl6pPr marL="457200"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6pPr>
      <a:lvl7pPr marL="914400"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7pPr>
      <a:lvl8pPr marL="1371600"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8pPr>
      <a:lvl9pPr marL="1828800"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9pPr>
    </p:titleStyle>
    <p:bodyStyle>
      <a:lvl1pPr algn="l" defTabSz="777875" rtl="0" eaLnBrk="1" fontAlgn="base" hangingPunct="1">
        <a:lnSpc>
          <a:spcPts val="1275"/>
        </a:lnSpc>
        <a:spcBef>
          <a:spcPts val="688"/>
        </a:spcBef>
        <a:spcAft>
          <a:spcPts val="250"/>
        </a:spcAft>
        <a:buFont typeface="Arial" panose="020B0604020202020204" pitchFamily="34" charset="0"/>
        <a:defRPr sz="900" kern="1200">
          <a:solidFill>
            <a:schemeClr val="bg1"/>
          </a:solidFill>
          <a:latin typeface="Caecilia LT Std Light" pitchFamily="50" charset="0"/>
          <a:ea typeface="Caecilia LT Std Light" pitchFamily="50" charset="0"/>
          <a:cs typeface="Caecilia LT Std Light" pitchFamily="50" charset="0"/>
        </a:defRPr>
      </a:lvl1pPr>
      <a:lvl2pPr marL="6350" algn="l" defTabSz="777875" rtl="0" eaLnBrk="1" fontAlgn="base" hangingPunct="1">
        <a:lnSpc>
          <a:spcPts val="1025"/>
        </a:lnSpc>
        <a:spcBef>
          <a:spcPts val="250"/>
        </a:spcBef>
        <a:spcAft>
          <a:spcPts val="513"/>
        </a:spcAft>
        <a:buFont typeface=".AppleSystemUIFont"/>
        <a:defRPr sz="900" b="1" kern="1200">
          <a:solidFill>
            <a:srgbClr val="FF0000"/>
          </a:solidFill>
          <a:latin typeface="Caecilia LT Std Roman" pitchFamily="50" charset="0"/>
          <a:ea typeface="Caecilia LT Std Roman" pitchFamily="50" charset="0"/>
          <a:cs typeface="Caecilia LT Std Roman" pitchFamily="50" charset="0"/>
        </a:defRPr>
      </a:lvl2pPr>
      <a:lvl3pPr marL="6350" algn="l" defTabSz="777875" rtl="0" eaLnBrk="1" fontAlgn="base" hangingPunct="1">
        <a:lnSpc>
          <a:spcPts val="938"/>
        </a:lnSpc>
        <a:spcBef>
          <a:spcPct val="0"/>
        </a:spcBef>
        <a:spcAft>
          <a:spcPts val="250"/>
        </a:spcAft>
        <a:buFont typeface=".AppleSystemUIFont"/>
        <a:defRPr sz="900" kern="1200">
          <a:solidFill>
            <a:srgbClr val="FF0000"/>
          </a:solidFill>
          <a:latin typeface="+mn-lt"/>
          <a:ea typeface="Caecilia LT Std Light"/>
          <a:cs typeface="Caecilia LT Std Light"/>
        </a:defRPr>
      </a:lvl3pPr>
      <a:lvl4pPr marL="115888" indent="-109538" algn="l" defTabSz="777875" rtl="0" eaLnBrk="1" fontAlgn="base" hangingPunct="1">
        <a:lnSpc>
          <a:spcPts val="938"/>
        </a:lnSpc>
        <a:spcBef>
          <a:spcPct val="0"/>
        </a:spcBef>
        <a:spcAft>
          <a:spcPts val="250"/>
        </a:spcAft>
        <a:buClr>
          <a:schemeClr val="accent1"/>
        </a:buClr>
        <a:buSzPct val="100000"/>
        <a:buFont typeface="LucidaGrande"/>
        <a:buChar char="•"/>
        <a:defRPr sz="900" kern="1200">
          <a:solidFill>
            <a:srgbClr val="FF0000"/>
          </a:solidFill>
          <a:latin typeface="+mn-lt"/>
          <a:ea typeface="Caecilia LT Std Light"/>
          <a:cs typeface="Caecilia LT Std Light"/>
        </a:defRPr>
      </a:lvl4pPr>
      <a:lvl5pPr marL="228600" indent="-111125" algn="l" defTabSz="777875" rtl="0" eaLnBrk="1" fontAlgn="base" hangingPunct="1">
        <a:lnSpc>
          <a:spcPts val="938"/>
        </a:lnSpc>
        <a:spcBef>
          <a:spcPct val="0"/>
        </a:spcBef>
        <a:spcAft>
          <a:spcPts val="250"/>
        </a:spcAft>
        <a:buFont typeface=".AppleSystemUIFont"/>
        <a:buChar char="-"/>
        <a:defRPr sz="900" kern="1200">
          <a:solidFill>
            <a:srgbClr val="FF0000"/>
          </a:solidFill>
          <a:latin typeface="+mn-lt"/>
          <a:ea typeface="Caecilia LT Std Light"/>
          <a:cs typeface="Caecilia LT Std Light"/>
        </a:defRPr>
      </a:lvl5pPr>
      <a:lvl6pPr marL="2142942" indent="-194813" algn="l" defTabSz="779252" rtl="0" eaLnBrk="1" latinLnBrk="0" hangingPunct="1">
        <a:lnSpc>
          <a:spcPct val="90000"/>
        </a:lnSpc>
        <a:spcBef>
          <a:spcPts val="426"/>
        </a:spcBef>
        <a:buFont typeface="Arial" panose="020B0604020202020204" pitchFamily="34" charset="0"/>
        <a:buChar char="•"/>
        <a:defRPr sz="1500" kern="1200">
          <a:solidFill>
            <a:srgbClr val="FF0000"/>
          </a:solidFill>
          <a:latin typeface="+mn-lt"/>
          <a:ea typeface="+mn-ea"/>
          <a:cs typeface="+mn-cs"/>
        </a:defRPr>
      </a:lvl6pPr>
      <a:lvl7pPr marL="2532568"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7pPr>
      <a:lvl8pPr marL="2922194"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8pPr>
      <a:lvl9pPr marL="3311820"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1A7C541-2541-4BAE-B618-E67AD90CB894}"/>
              </a:ext>
            </a:extLst>
          </p:cNvPr>
          <p:cNvSpPr>
            <a:spLocks noGrp="1" noChangeArrowheads="1"/>
          </p:cNvSpPr>
          <p:nvPr>
            <p:ph type="title"/>
          </p:nvPr>
        </p:nvSpPr>
        <p:spPr bwMode="auto">
          <a:xfrm>
            <a:off x="331788" y="2657475"/>
            <a:ext cx="6550025" cy="221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4445">
                <a:solidFill>
                  <a:srgbClr val="000000"/>
                </a:solidFill>
                <a:miter lim="800000"/>
                <a:headEnd/>
                <a:tailEnd/>
              </a14:hiddenLine>
            </a:ext>
          </a:extLst>
        </p:spPr>
        <p:txBody>
          <a:bodyPr vert="horz" wrap="square" lIns="306792" tIns="306792" rIns="76698" bIns="920376" numCol="1" anchor="b" anchorCtr="0" compatLnSpc="1">
            <a:prstTxWarp prst="textNoShape">
              <a:avLst/>
            </a:prstTxWarp>
          </a:bodyPr>
          <a:lstStyle/>
          <a:p>
            <a:pPr lvl="0"/>
            <a:r>
              <a:rPr lang="en-GB" altLang="en-US"/>
              <a:t>Click to edit presentation title</a:t>
            </a:r>
          </a:p>
        </p:txBody>
      </p:sp>
      <p:sp>
        <p:nvSpPr>
          <p:cNvPr id="1027" name="Text Placeholder 2">
            <a:extLst>
              <a:ext uri="{FF2B5EF4-FFF2-40B4-BE49-F238E27FC236}">
                <a16:creationId xmlns:a16="http://schemas.microsoft.com/office/drawing/2014/main" id="{36E1B576-93A5-4366-81E8-912744B10DFD}"/>
              </a:ext>
            </a:extLst>
          </p:cNvPr>
          <p:cNvSpPr>
            <a:spLocks noGrp="1" noChangeArrowheads="1"/>
          </p:cNvSpPr>
          <p:nvPr>
            <p:ph type="body" idx="1"/>
          </p:nvPr>
        </p:nvSpPr>
        <p:spPr bwMode="auto">
          <a:xfrm>
            <a:off x="682625" y="4202113"/>
            <a:ext cx="6119813"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bodyPr>
          <a:lstStyle/>
          <a:p>
            <a:pPr lvl="0"/>
            <a:r>
              <a:rPr lang="en-GB" altLang="en-US"/>
              <a:t>Click to edit subtitle</a:t>
            </a:r>
          </a:p>
        </p:txBody>
      </p:sp>
    </p:spTree>
  </p:cSld>
  <p:clrMap bg1="lt1" tx1="dk1" bg2="lt2" tx2="dk2" accent1="accent1" accent2="accent2" accent3="accent3" accent4="accent4" accent5="accent5" accent6="accent6" hlink="hlink" folHlink="folHlink"/>
  <p:sldLayoutIdLst>
    <p:sldLayoutId id="2147484116" r:id="rId1"/>
    <p:sldLayoutId id="2147484113" r:id="rId2"/>
    <p:sldLayoutId id="2147484118" r:id="rId3"/>
    <p:sldLayoutId id="2147484119" r:id="rId4"/>
    <p:sldLayoutId id="2147484120" r:id="rId5"/>
    <p:sldLayoutId id="2147484121" r:id="rId6"/>
    <p:sldLayoutId id="2147484122" r:id="rId7"/>
    <p:sldLayoutId id="2147484076" r:id="rId8"/>
    <p:sldLayoutId id="2147484123" r:id="rId9"/>
    <p:sldLayoutId id="2147484124" r:id="rId10"/>
    <p:sldLayoutId id="2147484125" r:id="rId11"/>
    <p:sldLayoutId id="2147484126" r:id="rId12"/>
    <p:sldLayoutId id="2147484127" r:id="rId13"/>
    <p:sldLayoutId id="2147484128" r:id="rId14"/>
    <p:sldLayoutId id="2147484129" r:id="rId15"/>
    <p:sldLayoutId id="2147484130" r:id="rId16"/>
    <p:sldLayoutId id="2147484131" r:id="rId17"/>
    <p:sldLayoutId id="2147484132" r:id="rId18"/>
    <p:sldLayoutId id="2147484133" r:id="rId19"/>
    <p:sldLayoutId id="2147484134" r:id="rId20"/>
    <p:sldLayoutId id="2147484135" r:id="rId21"/>
    <p:sldLayoutId id="2147484136" r:id="rId22"/>
  </p:sldLayoutIdLst>
  <p:hf hdr="0" ftr="0" dt="0"/>
  <p:txStyles>
    <p:titleStyle>
      <a:lvl1pPr algn="l" defTabSz="777875" rtl="0" eaLnBrk="1" fontAlgn="base" hangingPunct="1">
        <a:lnSpc>
          <a:spcPts val="3838"/>
        </a:lnSpc>
        <a:spcBef>
          <a:spcPct val="0"/>
        </a:spcBef>
        <a:spcAft>
          <a:spcPts val="338"/>
        </a:spcAft>
        <a:defRPr sz="3800" kern="1200">
          <a:solidFill>
            <a:schemeClr val="bg1"/>
          </a:solidFill>
          <a:latin typeface="+mj-lt"/>
          <a:ea typeface="Caecilia LT Std Light"/>
          <a:cs typeface="Caecilia LT Std Light"/>
        </a:defRPr>
      </a:lvl1pPr>
      <a:lvl2pPr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2pPr>
      <a:lvl3pPr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3pPr>
      <a:lvl4pPr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4pPr>
      <a:lvl5pPr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5pPr>
      <a:lvl6pPr marL="457200"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6pPr>
      <a:lvl7pPr marL="914400"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7pPr>
      <a:lvl8pPr marL="1371600"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8pPr>
      <a:lvl9pPr marL="1828800" algn="l" defTabSz="777875" rtl="0" eaLnBrk="1" fontAlgn="base" hangingPunct="1">
        <a:lnSpc>
          <a:spcPts val="3838"/>
        </a:lnSpc>
        <a:spcBef>
          <a:spcPct val="0"/>
        </a:spcBef>
        <a:spcAft>
          <a:spcPts val="338"/>
        </a:spcAft>
        <a:defRPr sz="3800">
          <a:solidFill>
            <a:schemeClr val="bg1"/>
          </a:solidFill>
          <a:latin typeface="Caecilia LT Std Light" panose="02060503040505020204" pitchFamily="18" charset="0"/>
          <a:ea typeface="Caecilia LT Std Light" panose="02060503040505020204" pitchFamily="18" charset="0"/>
          <a:cs typeface="Caecilia LT Std Light" panose="02060503040505020204" pitchFamily="18" charset="0"/>
        </a:defRPr>
      </a:lvl9pPr>
    </p:titleStyle>
    <p:bodyStyle>
      <a:lvl1pPr algn="l" defTabSz="777875" rtl="0" eaLnBrk="1" fontAlgn="base" hangingPunct="1">
        <a:lnSpc>
          <a:spcPts val="1275"/>
        </a:lnSpc>
        <a:spcBef>
          <a:spcPts val="688"/>
        </a:spcBef>
        <a:spcAft>
          <a:spcPts val="250"/>
        </a:spcAft>
        <a:buFont typeface="Arial" panose="020B0604020202020204" pitchFamily="34" charset="0"/>
        <a:defRPr sz="900" kern="1200">
          <a:solidFill>
            <a:schemeClr val="bg1"/>
          </a:solidFill>
          <a:latin typeface="Caecilia LT Std Light" pitchFamily="50" charset="0"/>
          <a:ea typeface="Caecilia LT Std Light" pitchFamily="50" charset="0"/>
          <a:cs typeface="Caecilia LT Std Light" pitchFamily="50" charset="0"/>
        </a:defRPr>
      </a:lvl1pPr>
      <a:lvl2pPr marL="6350" algn="l" defTabSz="777875" rtl="0" eaLnBrk="1" fontAlgn="base" hangingPunct="1">
        <a:lnSpc>
          <a:spcPts val="1025"/>
        </a:lnSpc>
        <a:spcBef>
          <a:spcPts val="250"/>
        </a:spcBef>
        <a:spcAft>
          <a:spcPts val="513"/>
        </a:spcAft>
        <a:buFont typeface=".AppleSystemUIFont"/>
        <a:defRPr sz="900" b="1" kern="1200">
          <a:solidFill>
            <a:srgbClr val="FF0000"/>
          </a:solidFill>
          <a:latin typeface="Caecilia LT Std Roman" pitchFamily="50" charset="0"/>
          <a:ea typeface="Caecilia LT Std Roman" pitchFamily="50" charset="0"/>
          <a:cs typeface="Caecilia LT Std Roman" pitchFamily="50" charset="0"/>
        </a:defRPr>
      </a:lvl2pPr>
      <a:lvl3pPr marL="6350" algn="l" defTabSz="777875" rtl="0" eaLnBrk="1" fontAlgn="base" hangingPunct="1">
        <a:lnSpc>
          <a:spcPts val="938"/>
        </a:lnSpc>
        <a:spcBef>
          <a:spcPct val="0"/>
        </a:spcBef>
        <a:spcAft>
          <a:spcPts val="250"/>
        </a:spcAft>
        <a:buFont typeface=".AppleSystemUIFont"/>
        <a:defRPr sz="900" kern="1200">
          <a:solidFill>
            <a:srgbClr val="FF0000"/>
          </a:solidFill>
          <a:latin typeface="+mn-lt"/>
          <a:ea typeface="Caecilia LT Std Light"/>
          <a:cs typeface="Caecilia LT Std Light"/>
        </a:defRPr>
      </a:lvl3pPr>
      <a:lvl4pPr marL="115888" indent="-109538" algn="l" defTabSz="777875" rtl="0" eaLnBrk="1" fontAlgn="base" hangingPunct="1">
        <a:lnSpc>
          <a:spcPts val="938"/>
        </a:lnSpc>
        <a:spcBef>
          <a:spcPct val="0"/>
        </a:spcBef>
        <a:spcAft>
          <a:spcPts val="250"/>
        </a:spcAft>
        <a:buClr>
          <a:schemeClr val="accent1"/>
        </a:buClr>
        <a:buSzPct val="100000"/>
        <a:buFont typeface="LucidaGrande"/>
        <a:buChar char="•"/>
        <a:defRPr sz="900" kern="1200">
          <a:solidFill>
            <a:srgbClr val="FF0000"/>
          </a:solidFill>
          <a:latin typeface="+mn-lt"/>
          <a:ea typeface="Caecilia LT Std Light"/>
          <a:cs typeface="Caecilia LT Std Light"/>
        </a:defRPr>
      </a:lvl4pPr>
      <a:lvl5pPr marL="228600" indent="-111125" algn="l" defTabSz="777875" rtl="0" eaLnBrk="1" fontAlgn="base" hangingPunct="1">
        <a:lnSpc>
          <a:spcPts val="938"/>
        </a:lnSpc>
        <a:spcBef>
          <a:spcPct val="0"/>
        </a:spcBef>
        <a:spcAft>
          <a:spcPts val="250"/>
        </a:spcAft>
        <a:buFont typeface=".AppleSystemUIFont"/>
        <a:buChar char="-"/>
        <a:defRPr sz="900" kern="1200">
          <a:solidFill>
            <a:srgbClr val="FF0000"/>
          </a:solidFill>
          <a:latin typeface="+mn-lt"/>
          <a:ea typeface="Caecilia LT Std Light"/>
          <a:cs typeface="Caecilia LT Std Light"/>
        </a:defRPr>
      </a:lvl5pPr>
      <a:lvl6pPr marL="2142942" indent="-194813" algn="l" defTabSz="779252" rtl="0" eaLnBrk="1" latinLnBrk="0" hangingPunct="1">
        <a:lnSpc>
          <a:spcPct val="90000"/>
        </a:lnSpc>
        <a:spcBef>
          <a:spcPts val="426"/>
        </a:spcBef>
        <a:buFont typeface="Arial" panose="020B0604020202020204" pitchFamily="34" charset="0"/>
        <a:buChar char="•"/>
        <a:defRPr sz="1500" kern="1200">
          <a:solidFill>
            <a:srgbClr val="FF0000"/>
          </a:solidFill>
          <a:latin typeface="+mn-lt"/>
          <a:ea typeface="+mn-ea"/>
          <a:cs typeface="+mn-cs"/>
        </a:defRPr>
      </a:lvl6pPr>
      <a:lvl7pPr marL="2532568"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7pPr>
      <a:lvl8pPr marL="2922194"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8pPr>
      <a:lvl9pPr marL="3311820" indent="-194813" algn="l" defTabSz="779252" rtl="0" eaLnBrk="1" latinLnBrk="0" hangingPunct="1">
        <a:lnSpc>
          <a:spcPct val="90000"/>
        </a:lnSpc>
        <a:spcBef>
          <a:spcPts val="426"/>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2" Type="http://schemas.openxmlformats.org/officeDocument/2006/relationships/hyperlink" Target="https://www.bailii.org/ew/cases/EWHC/KB/2024/383.html" TargetMode="External"/><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3" Type="http://schemas.openxmlformats.org/officeDocument/2006/relationships/hyperlink" Target="https://gdpr-info.eu/art-42-gdpr/" TargetMode="External"/><Relationship Id="rId2" Type="http://schemas.openxmlformats.org/officeDocument/2006/relationships/hyperlink" Target="https://gdpr-info.eu/art-40-gdpr/" TargetMode="Externa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Cyberattack" TargetMode="External"/><Relationship Id="rId3" Type="http://schemas.openxmlformats.org/officeDocument/2006/relationships/hyperlink" Target="https://en.wikipedia.org/wiki/Oil_pipeline" TargetMode="External"/><Relationship Id="rId7" Type="http://schemas.openxmlformats.org/officeDocument/2006/relationships/hyperlink" Target="https://en.wikipedia.org/wiki/Ransomware" TargetMode="External"/><Relationship Id="rId2" Type="http://schemas.openxmlformats.org/officeDocument/2006/relationships/hyperlink" Target="https://en.wikipedia.org/wiki/Colonial_Pipeline" TargetMode="External"/><Relationship Id="rId1" Type="http://schemas.openxmlformats.org/officeDocument/2006/relationships/slideLayout" Target="../slideLayouts/slideLayout37.xml"/><Relationship Id="rId6" Type="http://schemas.openxmlformats.org/officeDocument/2006/relationships/hyperlink" Target="https://en.wikipedia.org/wiki/Southeastern_United_States" TargetMode="External"/><Relationship Id="rId5" Type="http://schemas.openxmlformats.org/officeDocument/2006/relationships/hyperlink" Target="https://en.wikipedia.org/wiki/Jet_fuel" TargetMode="External"/><Relationship Id="rId4" Type="http://schemas.openxmlformats.org/officeDocument/2006/relationships/hyperlink" Target="https://en.wikipedia.org/wiki/Gasoline" TargetMode="External"/><Relationship Id="rId9" Type="http://schemas.openxmlformats.org/officeDocument/2006/relationships/hyperlink" Target="https://www.cpomagazine.com/cyber-security/kia-motors-america-suffers-a-20-million-suspected-doppelpaymer-ransomware-attack/"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E8F04B6-06F5-CDA3-F14B-3D9112FD070B}"/>
              </a:ext>
            </a:extLst>
          </p:cNvPr>
          <p:cNvSpPr>
            <a:spLocks noGrp="1"/>
          </p:cNvSpPr>
          <p:nvPr>
            <p:ph type="title"/>
          </p:nvPr>
        </p:nvSpPr>
        <p:spPr>
          <a:xfrm>
            <a:off x="1147885" y="1735268"/>
            <a:ext cx="6549785" cy="1672964"/>
          </a:xfrm>
        </p:spPr>
        <p:txBody>
          <a:bodyPr/>
          <a:lstStyle/>
          <a:p>
            <a:br>
              <a:rPr lang="en-GB" sz="3200" dirty="0">
                <a:effectLst/>
                <a:latin typeface="Segoe UI" panose="020B0502040204020203" pitchFamily="34" charset="0"/>
                <a:ea typeface="Calibri" panose="020F0502020204030204" pitchFamily="34" charset="0"/>
                <a:cs typeface="Segoe UI" panose="020B0502040204020203" pitchFamily="34" charset="0"/>
              </a:rPr>
            </a:br>
            <a:br>
              <a:rPr lang="en-GB" sz="3200" dirty="0">
                <a:effectLst/>
                <a:latin typeface="Segoe UI" panose="020B0502040204020203" pitchFamily="34" charset="0"/>
                <a:ea typeface="Calibri" panose="020F0502020204030204" pitchFamily="34" charset="0"/>
                <a:cs typeface="Segoe UI" panose="020B0502040204020203" pitchFamily="34" charset="0"/>
              </a:rPr>
            </a:br>
            <a:br>
              <a:rPr lang="en-GB" sz="3200" dirty="0">
                <a:effectLst/>
                <a:latin typeface="Segoe UI" panose="020B0502040204020203" pitchFamily="34" charset="0"/>
                <a:ea typeface="Calibri" panose="020F0502020204030204" pitchFamily="34" charset="0"/>
                <a:cs typeface="Segoe UI" panose="020B0502040204020203" pitchFamily="34" charset="0"/>
              </a:rPr>
            </a:br>
            <a:r>
              <a:rPr lang="en-GB" sz="2400" dirty="0">
                <a:effectLst/>
                <a:latin typeface="Aptos" panose="020B0004020202020204" pitchFamily="34" charset="0"/>
                <a:ea typeface="Aptos" panose="020B0004020202020204" pitchFamily="34" charset="0"/>
                <a:cs typeface="Aptos" panose="020B0004020202020204" pitchFamily="34" charset="0"/>
              </a:rPr>
              <a:t>In 2024 how realistic are the Courts and the ICO  about cyber security, cyber attacks and the prevention of data breaches</a:t>
            </a:r>
            <a:br>
              <a:rPr lang="en-GB" sz="3200" dirty="0">
                <a:latin typeface="Segoe UI" panose="020B0502040204020203" pitchFamily="34" charset="0"/>
                <a:cs typeface="Segoe UI" panose="020B0502040204020203" pitchFamily="34" charset="0"/>
              </a:rPr>
            </a:br>
            <a:br>
              <a:rPr lang="en-GB" sz="1800" dirty="0"/>
            </a:br>
            <a:br>
              <a:rPr lang="en-GB" sz="1800" dirty="0">
                <a:latin typeface="+mn-lt"/>
              </a:rPr>
            </a:br>
            <a:r>
              <a:rPr lang="en-GB" sz="1100" dirty="0">
                <a:latin typeface="+mn-lt"/>
              </a:rPr>
              <a:t>Nick Gibbons, Legal Director</a:t>
            </a:r>
          </a:p>
        </p:txBody>
      </p:sp>
    </p:spTree>
    <p:extLst>
      <p:ext uri="{BB962C8B-B14F-4D97-AF65-F5344CB8AC3E}">
        <p14:creationId xmlns:p14="http://schemas.microsoft.com/office/powerpoint/2010/main" val="3814286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D26DB-8A5B-E2A0-550F-A21813DDA6CC}"/>
              </a:ext>
            </a:extLst>
          </p:cNvPr>
          <p:cNvSpPr>
            <a:spLocks noGrp="1"/>
          </p:cNvSpPr>
          <p:nvPr>
            <p:ph type="title"/>
          </p:nvPr>
        </p:nvSpPr>
        <p:spPr>
          <a:xfrm>
            <a:off x="1122485" y="154459"/>
            <a:ext cx="6549785" cy="1118287"/>
          </a:xfrm>
        </p:spPr>
        <p:txBody>
          <a:bodyPr/>
          <a:lstStyle/>
          <a:p>
            <a:pPr algn="ctr"/>
            <a:br>
              <a:rPr lang="en-GB" dirty="0"/>
            </a:br>
            <a:r>
              <a:rPr lang="en-GB" sz="2800" dirty="0">
                <a:latin typeface="Segoe UI" panose="020B0502040204020203" pitchFamily="34" charset="0"/>
                <a:cs typeface="Segoe UI" panose="020B0502040204020203" pitchFamily="34" charset="0"/>
              </a:rPr>
              <a:t>AMBULANCE CHASERS</a:t>
            </a:r>
            <a:br>
              <a:rPr lang="en-GB" dirty="0"/>
            </a:br>
            <a:endParaRPr lang="en-GB" dirty="0"/>
          </a:p>
        </p:txBody>
      </p:sp>
      <p:sp>
        <p:nvSpPr>
          <p:cNvPr id="3" name="Text Placeholder 2">
            <a:extLst>
              <a:ext uri="{FF2B5EF4-FFF2-40B4-BE49-F238E27FC236}">
                <a16:creationId xmlns:a16="http://schemas.microsoft.com/office/drawing/2014/main" id="{8E66086E-6F5C-BD22-C2EE-DD44A14E6EF3}"/>
              </a:ext>
            </a:extLst>
          </p:cNvPr>
          <p:cNvSpPr>
            <a:spLocks noGrp="1"/>
          </p:cNvSpPr>
          <p:nvPr>
            <p:ph type="body" sz="quarter" idx="15"/>
          </p:nvPr>
        </p:nvSpPr>
        <p:spPr>
          <a:xfrm>
            <a:off x="1115616" y="926757"/>
            <a:ext cx="6556654" cy="3601994"/>
          </a:xfrm>
        </p:spPr>
        <p:txBody>
          <a:bodyPr/>
          <a:lstStyle/>
          <a:p>
            <a:pPr marL="285750" indent="-285750">
              <a:buFont typeface="Arial" panose="020B0604020202020204" pitchFamily="34" charset="0"/>
              <a:buChar char="•"/>
            </a:pPr>
            <a:r>
              <a:rPr lang="en-GB" dirty="0"/>
              <a:t> </a:t>
            </a:r>
          </a:p>
          <a:p>
            <a:pPr marL="285750" indent="-285750">
              <a:buFont typeface="Arial" panose="020B0604020202020204" pitchFamily="34" charset="0"/>
              <a:buChar char="•"/>
            </a:pPr>
            <a:r>
              <a:rPr lang="en-GB" sz="2800" dirty="0">
                <a:latin typeface="Segoe UI" panose="020B0502040204020203" pitchFamily="34" charset="0"/>
                <a:cs typeface="Segoe UI" panose="020B0502040204020203" pitchFamily="34" charset="0"/>
              </a:rPr>
              <a:t>Any claim however weak</a:t>
            </a:r>
          </a:p>
          <a:p>
            <a:pPr marL="285750" indent="-285750">
              <a:buFont typeface="Arial" panose="020B0604020202020204" pitchFamily="34" charset="0"/>
              <a:buChar char="•"/>
            </a:pPr>
            <a:r>
              <a:rPr lang="en-GB" sz="2800" dirty="0">
                <a:latin typeface="Segoe UI" panose="020B0502040204020203" pitchFamily="34" charset="0"/>
                <a:cs typeface="Segoe UI" panose="020B0502040204020203" pitchFamily="34" charset="0"/>
              </a:rPr>
              <a:t>Multiple Claimants wherever possible</a:t>
            </a:r>
          </a:p>
          <a:p>
            <a:pPr marL="285750" indent="-285750">
              <a:buFont typeface="Arial" panose="020B0604020202020204" pitchFamily="34" charset="0"/>
              <a:buChar char="•"/>
            </a:pPr>
            <a:r>
              <a:rPr lang="en-GB" sz="2800" dirty="0">
                <a:latin typeface="Segoe UI" panose="020B0502040204020203" pitchFamily="34" charset="0"/>
                <a:cs typeface="Segoe UI" panose="020B0502040204020203" pitchFamily="34" charset="0"/>
              </a:rPr>
              <a:t>Exaggerated pre-action costs</a:t>
            </a:r>
          </a:p>
          <a:p>
            <a:pPr marL="285750" indent="-285750">
              <a:buFont typeface="Arial" panose="020B0604020202020204" pitchFamily="34" charset="0"/>
              <a:buChar char="•"/>
            </a:pPr>
            <a:r>
              <a:rPr lang="en-GB" sz="2800" dirty="0">
                <a:latin typeface="Segoe UI" panose="020B0502040204020203" pitchFamily="34" charset="0"/>
                <a:cs typeface="Segoe UI" panose="020B0502040204020203" pitchFamily="34" charset="0"/>
              </a:rPr>
              <a:t>Medical reports from claimant experts</a:t>
            </a:r>
          </a:p>
          <a:p>
            <a:pPr marL="285750" indent="-285750">
              <a:buFont typeface="Arial" panose="020B0604020202020204" pitchFamily="34" charset="0"/>
              <a:buChar char="•"/>
            </a:pPr>
            <a:r>
              <a:rPr lang="en-GB" sz="2800" dirty="0">
                <a:latin typeface="Segoe UI" panose="020B0502040204020203" pitchFamily="34" charset="0"/>
                <a:cs typeface="Segoe UI" panose="020B0502040204020203" pitchFamily="34" charset="0"/>
              </a:rPr>
              <a:t>Conditional fee agreement</a:t>
            </a:r>
          </a:p>
          <a:p>
            <a:pPr marL="285750" indent="-285750">
              <a:buFont typeface="Arial" panose="020B0604020202020204" pitchFamily="34" charset="0"/>
              <a:buChar char="•"/>
            </a:pPr>
            <a:r>
              <a:rPr lang="en-GB" sz="2800" dirty="0">
                <a:latin typeface="Segoe UI" panose="020B0502040204020203" pitchFamily="34" charset="0"/>
                <a:cs typeface="Segoe UI" panose="020B0502040204020203" pitchFamily="34" charset="0"/>
              </a:rPr>
              <a:t>ATE premiums</a:t>
            </a:r>
          </a:p>
          <a:p>
            <a:pPr marL="285750" indent="-285750">
              <a:buFont typeface="Arial" panose="020B0604020202020204" pitchFamily="34" charset="0"/>
              <a:buChar char="•"/>
            </a:pPr>
            <a:r>
              <a:rPr lang="en-GB" sz="2800" dirty="0">
                <a:latin typeface="Segoe UI" panose="020B0502040204020203" pitchFamily="34" charset="0"/>
                <a:cs typeface="Segoe UI" panose="020B0502040204020203" pitchFamily="34" charset="0"/>
              </a:rPr>
              <a:t>Tend to settle early</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565684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9FBC4-3C93-85E7-FC20-B7C61E54EDB3}"/>
              </a:ext>
            </a:extLst>
          </p:cNvPr>
          <p:cNvSpPr>
            <a:spLocks noGrp="1"/>
          </p:cNvSpPr>
          <p:nvPr>
            <p:ph type="title"/>
          </p:nvPr>
        </p:nvSpPr>
        <p:spPr>
          <a:xfrm>
            <a:off x="1122485" y="117389"/>
            <a:ext cx="6549785" cy="661087"/>
          </a:xfrm>
        </p:spPr>
        <p:txBody>
          <a:bodyPr/>
          <a:lstStyle/>
          <a:p>
            <a:r>
              <a:rPr lang="en-GB" sz="3600" dirty="0">
                <a:effectLst/>
                <a:latin typeface="Helvetica" panose="020B0604020202020204" pitchFamily="34" charset="0"/>
                <a:ea typeface="Times New Roman" panose="02020603050405020304" pitchFamily="18" charset="0"/>
              </a:rPr>
              <a:t>“TOP NOTCH” JOB</a:t>
            </a:r>
            <a:endParaRPr lang="en-GB" dirty="0"/>
          </a:p>
        </p:txBody>
      </p:sp>
      <p:sp>
        <p:nvSpPr>
          <p:cNvPr id="3" name="Text Placeholder 2">
            <a:extLst>
              <a:ext uri="{FF2B5EF4-FFF2-40B4-BE49-F238E27FC236}">
                <a16:creationId xmlns:a16="http://schemas.microsoft.com/office/drawing/2014/main" id="{2EFEADD7-E075-BDF6-D3E1-7B9223B43D42}"/>
              </a:ext>
            </a:extLst>
          </p:cNvPr>
          <p:cNvSpPr>
            <a:spLocks noGrp="1"/>
          </p:cNvSpPr>
          <p:nvPr>
            <p:ph type="body" sz="quarter" idx="15"/>
          </p:nvPr>
        </p:nvSpPr>
        <p:spPr>
          <a:xfrm>
            <a:off x="1115616" y="1365422"/>
            <a:ext cx="6556654" cy="3447535"/>
          </a:xfrm>
        </p:spPr>
        <p:txBody>
          <a:bodyPr/>
          <a:lstStyle/>
          <a:p>
            <a:pPr marL="285750" indent="-285750">
              <a:buFont typeface="Arial" panose="020B0604020202020204" pitchFamily="34" charset="0"/>
              <a:buChar char="•"/>
            </a:pPr>
            <a:r>
              <a:rPr lang="en-GB" dirty="0">
                <a:latin typeface="Segoe UI" panose="020B0502040204020203" pitchFamily="34" charset="0"/>
                <a:cs typeface="Segoe UI" panose="020B0502040204020203" pitchFamily="34" charset="0"/>
              </a:rPr>
              <a:t>Reputable firms</a:t>
            </a:r>
          </a:p>
          <a:p>
            <a:pPr marL="285750" indent="-285750">
              <a:buFont typeface="Arial" panose="020B0604020202020204" pitchFamily="34" charset="0"/>
              <a:buChar char="•"/>
            </a:pPr>
            <a:endParaRPr lang="en-GB"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GB" dirty="0">
                <a:latin typeface="Segoe UI" panose="020B0502040204020203" pitchFamily="34" charset="0"/>
                <a:cs typeface="Segoe UI" panose="020B0502040204020203" pitchFamily="34" charset="0"/>
              </a:rPr>
              <a:t>Usually representing commercial clients whose data subjects have been impacted </a:t>
            </a:r>
          </a:p>
          <a:p>
            <a:r>
              <a:rPr lang="en-GB" dirty="0">
                <a:latin typeface="Segoe UI" panose="020B0502040204020203" pitchFamily="34" charset="0"/>
                <a:cs typeface="Segoe UI" panose="020B0502040204020203" pitchFamily="34" charset="0"/>
              </a:rPr>
              <a:t>     by attack on another business </a:t>
            </a:r>
          </a:p>
          <a:p>
            <a:endParaRPr lang="en-GB"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GB" dirty="0">
                <a:latin typeface="Segoe UI" panose="020B0502040204020203" pitchFamily="34" charset="0"/>
                <a:cs typeface="Segoe UI" panose="020B0502040204020203" pitchFamily="34" charset="0"/>
              </a:rPr>
              <a:t>Tend to do enormous amount of unnecessary work resulting in huge costs</a:t>
            </a:r>
          </a:p>
          <a:p>
            <a:endParaRPr lang="en-GB" dirty="0">
              <a:latin typeface="Segoe UI" panose="020B0502040204020203" pitchFamily="34" charset="0"/>
              <a:cs typeface="Segoe UI" panose="020B0502040204020203" pitchFamily="34" charset="0"/>
            </a:endParaRPr>
          </a:p>
          <a:p>
            <a:r>
              <a:rPr lang="en-GB" dirty="0">
                <a:latin typeface="Segoe UI" panose="020B0502040204020203" pitchFamily="34" charset="0"/>
                <a:cs typeface="Segoe UI" panose="020B0502040204020203" pitchFamily="34" charset="0"/>
              </a:rPr>
              <a:t>     </a:t>
            </a:r>
          </a:p>
          <a:p>
            <a:endParaRPr lang="en-GB" dirty="0"/>
          </a:p>
          <a:p>
            <a:endParaRPr lang="en-GB" dirty="0"/>
          </a:p>
        </p:txBody>
      </p:sp>
    </p:spTree>
    <p:extLst>
      <p:ext uri="{BB962C8B-B14F-4D97-AF65-F5344CB8AC3E}">
        <p14:creationId xmlns:p14="http://schemas.microsoft.com/office/powerpoint/2010/main" val="1380605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B3E4E-2198-B4D9-90C0-559CBF667CAD}"/>
              </a:ext>
            </a:extLst>
          </p:cNvPr>
          <p:cNvSpPr>
            <a:spLocks noGrp="1"/>
          </p:cNvSpPr>
          <p:nvPr>
            <p:ph type="title"/>
          </p:nvPr>
        </p:nvSpPr>
        <p:spPr>
          <a:xfrm>
            <a:off x="1122485" y="278027"/>
            <a:ext cx="6549785" cy="858623"/>
          </a:xfrm>
        </p:spPr>
        <p:txBody>
          <a:bodyPr/>
          <a:lstStyle/>
          <a:p>
            <a:r>
              <a:rPr lang="en-GB" sz="4400" dirty="0">
                <a:latin typeface="Segoe UI" panose="020B0502040204020203" pitchFamily="34" charset="0"/>
                <a:cs typeface="Segoe UI" panose="020B0502040204020203" pitchFamily="34" charset="0"/>
              </a:rPr>
              <a:t>Litigants in person</a:t>
            </a:r>
          </a:p>
        </p:txBody>
      </p:sp>
      <p:sp>
        <p:nvSpPr>
          <p:cNvPr id="3" name="Text Placeholder 2">
            <a:extLst>
              <a:ext uri="{FF2B5EF4-FFF2-40B4-BE49-F238E27FC236}">
                <a16:creationId xmlns:a16="http://schemas.microsoft.com/office/drawing/2014/main" id="{CB7CD663-8C68-475C-BA9C-068AB9A5A855}"/>
              </a:ext>
            </a:extLst>
          </p:cNvPr>
          <p:cNvSpPr>
            <a:spLocks noGrp="1"/>
          </p:cNvSpPr>
          <p:nvPr>
            <p:ph type="body" sz="quarter" idx="15"/>
          </p:nvPr>
        </p:nvSpPr>
        <p:spPr>
          <a:xfrm>
            <a:off x="1115616" y="1878227"/>
            <a:ext cx="6556654" cy="2625811"/>
          </a:xfrm>
        </p:spPr>
        <p:txBody>
          <a:bodyPr/>
          <a:lstStyle/>
          <a:p>
            <a:r>
              <a:rPr lang="en-GB" dirty="0">
                <a:latin typeface="Segoe UI" panose="020B0502040204020203" pitchFamily="34" charset="0"/>
                <a:cs typeface="Segoe UI" panose="020B0502040204020203" pitchFamily="34" charset="0"/>
              </a:rPr>
              <a:t>Frequently very weak cases</a:t>
            </a:r>
          </a:p>
          <a:p>
            <a:endParaRPr lang="en-GB" dirty="0">
              <a:latin typeface="Segoe UI" panose="020B0502040204020203" pitchFamily="34" charset="0"/>
              <a:cs typeface="Segoe UI" panose="020B0502040204020203" pitchFamily="34" charset="0"/>
            </a:endParaRPr>
          </a:p>
          <a:p>
            <a:r>
              <a:rPr lang="en-GB" dirty="0">
                <a:latin typeface="Segoe UI" panose="020B0502040204020203" pitchFamily="34" charset="0"/>
                <a:cs typeface="Segoe UI" panose="020B0502040204020203" pitchFamily="34" charset="0"/>
              </a:rPr>
              <a:t>Usually impecunious</a:t>
            </a:r>
          </a:p>
          <a:p>
            <a:endParaRPr lang="en-GB" dirty="0">
              <a:latin typeface="Segoe UI" panose="020B0502040204020203" pitchFamily="34" charset="0"/>
              <a:cs typeface="Segoe UI" panose="020B0502040204020203" pitchFamily="34" charset="0"/>
            </a:endParaRPr>
          </a:p>
          <a:p>
            <a:r>
              <a:rPr lang="en-GB" dirty="0">
                <a:latin typeface="Segoe UI" panose="020B0502040204020203" pitchFamily="34" charset="0"/>
                <a:cs typeface="Segoe UI" panose="020B0502040204020203" pitchFamily="34" charset="0"/>
              </a:rPr>
              <a:t>Sometimes very persistent</a:t>
            </a:r>
          </a:p>
          <a:p>
            <a:endParaRPr lang="en-GB" dirty="0">
              <a:latin typeface="Segoe UI" panose="020B0502040204020203" pitchFamily="34" charset="0"/>
              <a:cs typeface="Segoe UI" panose="020B0502040204020203" pitchFamily="34" charset="0"/>
            </a:endParaRPr>
          </a:p>
          <a:p>
            <a:r>
              <a:rPr lang="en-GB" dirty="0">
                <a:latin typeface="Segoe UI" panose="020B0502040204020203" pitchFamily="34" charset="0"/>
                <a:cs typeface="Segoe UI" panose="020B0502040204020203" pitchFamily="34" charset="0"/>
              </a:rPr>
              <a:t>Judges feel obliged to be very fair </a:t>
            </a:r>
          </a:p>
        </p:txBody>
      </p:sp>
    </p:spTree>
    <p:extLst>
      <p:ext uri="{BB962C8B-B14F-4D97-AF65-F5344CB8AC3E}">
        <p14:creationId xmlns:p14="http://schemas.microsoft.com/office/powerpoint/2010/main" val="1644596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EC864-029E-5D22-71B5-AAC18F636DE5}"/>
              </a:ext>
            </a:extLst>
          </p:cNvPr>
          <p:cNvSpPr>
            <a:spLocks noGrp="1"/>
          </p:cNvSpPr>
          <p:nvPr>
            <p:ph type="title"/>
          </p:nvPr>
        </p:nvSpPr>
        <p:spPr>
          <a:xfrm>
            <a:off x="1122485" y="67962"/>
            <a:ext cx="6549785" cy="963827"/>
          </a:xfrm>
        </p:spPr>
        <p:txBody>
          <a:bodyPr/>
          <a:lstStyle/>
          <a:p>
            <a:r>
              <a:rPr lang="en-GB" sz="3200" dirty="0">
                <a:latin typeface="Segoe UI" panose="020B0502040204020203" pitchFamily="34" charset="0"/>
                <a:cs typeface="Segoe UI" panose="020B0502040204020203" pitchFamily="34" charset="0"/>
              </a:rPr>
              <a:t>Courts more sympathetic to defendants</a:t>
            </a:r>
          </a:p>
        </p:txBody>
      </p:sp>
      <p:sp>
        <p:nvSpPr>
          <p:cNvPr id="3" name="Text Placeholder 2">
            <a:extLst>
              <a:ext uri="{FF2B5EF4-FFF2-40B4-BE49-F238E27FC236}">
                <a16:creationId xmlns:a16="http://schemas.microsoft.com/office/drawing/2014/main" id="{AB8E1DE7-A43D-72EE-571E-B153B0B8962C}"/>
              </a:ext>
            </a:extLst>
          </p:cNvPr>
          <p:cNvSpPr>
            <a:spLocks noGrp="1"/>
          </p:cNvSpPr>
          <p:nvPr>
            <p:ph type="body" sz="quarter" idx="15"/>
          </p:nvPr>
        </p:nvSpPr>
        <p:spPr>
          <a:xfrm>
            <a:off x="1115616" y="1198605"/>
            <a:ext cx="6556654" cy="3608173"/>
          </a:xfrm>
        </p:spPr>
        <p:txBody>
          <a:bodyPr/>
          <a:lstStyle/>
          <a:p>
            <a:endParaRPr lang="en-GB" sz="1800" b="0" i="1" u="none" strike="noStrike" baseline="0" dirty="0">
              <a:solidFill>
                <a:schemeClr val="accent3"/>
              </a:solidFill>
              <a:latin typeface="SegoeUI"/>
            </a:endParaRPr>
          </a:p>
          <a:p>
            <a:r>
              <a:rPr lang="en-GB" sz="1800" b="0" u="none" strike="noStrike" baseline="0" dirty="0">
                <a:solidFill>
                  <a:schemeClr val="accent3"/>
                </a:solidFill>
                <a:latin typeface="Segoe UI" panose="020B0502040204020203" pitchFamily="34" charset="0"/>
                <a:cs typeface="Segoe UI" panose="020B0502040204020203" pitchFamily="34" charset="0"/>
              </a:rPr>
              <a:t>Lloyd v Google LLC [2021] UKSC 50</a:t>
            </a:r>
            <a:r>
              <a:rPr lang="en-GB" sz="1800" b="0" u="none" strike="noStrike" baseline="0" dirty="0">
                <a:solidFill>
                  <a:srgbClr val="000000"/>
                </a:solidFill>
                <a:latin typeface="Segoe UI" panose="020B0502040204020203" pitchFamily="34" charset="0"/>
                <a:cs typeface="Segoe UI" panose="020B0502040204020203" pitchFamily="34" charset="0"/>
              </a:rPr>
              <a:t> </a:t>
            </a:r>
            <a:endParaRPr lang="en-GB" sz="1800" dirty="0">
              <a:solidFill>
                <a:srgbClr val="000000"/>
              </a:solidFill>
              <a:latin typeface="Segoe UI" panose="020B0502040204020203" pitchFamily="34" charset="0"/>
              <a:cs typeface="Segoe UI" panose="020B0502040204020203" pitchFamily="34" charset="0"/>
            </a:endParaRPr>
          </a:p>
          <a:p>
            <a:r>
              <a:rPr lang="en-GB" sz="1800" b="0" u="none" strike="noStrike" baseline="0" dirty="0">
                <a:latin typeface="Segoe UI" panose="020B0502040204020203" pitchFamily="34" charset="0"/>
                <a:cs typeface="Segoe UI" panose="020B0502040204020203" pitchFamily="34" charset="0"/>
              </a:rPr>
              <a:t>Rolfe &amp; </a:t>
            </a:r>
            <a:r>
              <a:rPr lang="en-GB" sz="1800" b="0" u="none" strike="noStrike" baseline="0" dirty="0" err="1">
                <a:latin typeface="Segoe UI" panose="020B0502040204020203" pitchFamily="34" charset="0"/>
                <a:cs typeface="Segoe UI" panose="020B0502040204020203" pitchFamily="34" charset="0"/>
              </a:rPr>
              <a:t>Ors</a:t>
            </a:r>
            <a:r>
              <a:rPr lang="en-GB" sz="1800" b="0" u="none" strike="noStrike" baseline="0" dirty="0">
                <a:latin typeface="Segoe UI" panose="020B0502040204020203" pitchFamily="34" charset="0"/>
                <a:cs typeface="Segoe UI" panose="020B0502040204020203" pitchFamily="34" charset="0"/>
              </a:rPr>
              <a:t> v Veale </a:t>
            </a:r>
            <a:r>
              <a:rPr lang="en-GB" sz="1800" b="0" u="none" strike="noStrike" baseline="0" dirty="0" err="1">
                <a:latin typeface="Segoe UI" panose="020B0502040204020203" pitchFamily="34" charset="0"/>
                <a:cs typeface="Segoe UI" panose="020B0502040204020203" pitchFamily="34" charset="0"/>
              </a:rPr>
              <a:t>Wasbrough</a:t>
            </a:r>
            <a:r>
              <a:rPr lang="en-GB" sz="1800" b="0" u="none" strike="noStrike" baseline="0" dirty="0">
                <a:latin typeface="Segoe UI" panose="020B0502040204020203" pitchFamily="34" charset="0"/>
                <a:cs typeface="Segoe UI" panose="020B0502040204020203" pitchFamily="34" charset="0"/>
              </a:rPr>
              <a:t> Vizards LLP [2021] EWHC 2809</a:t>
            </a:r>
          </a:p>
          <a:p>
            <a:r>
              <a:rPr lang="en-GB" sz="2000" b="0" dirty="0">
                <a:solidFill>
                  <a:schemeClr val="accent3"/>
                </a:solidFill>
                <a:effectLst/>
                <a:latin typeface="Segoe UI" panose="020B0502040204020203" pitchFamily="34" charset="0"/>
                <a:cs typeface="Segoe UI" panose="020B0502040204020203" pitchFamily="34" charset="0"/>
              </a:rPr>
              <a:t>Johnson v </a:t>
            </a:r>
            <a:r>
              <a:rPr lang="en-GB" sz="2000" b="0" dirty="0" err="1">
                <a:solidFill>
                  <a:schemeClr val="accent3"/>
                </a:solidFill>
                <a:effectLst/>
                <a:latin typeface="Segoe UI" panose="020B0502040204020203" pitchFamily="34" charset="0"/>
                <a:cs typeface="Segoe UI" panose="020B0502040204020203" pitchFamily="34" charset="0"/>
              </a:rPr>
              <a:t>Eastlight</a:t>
            </a:r>
            <a:r>
              <a:rPr lang="en-GB" sz="2000" b="0" dirty="0">
                <a:solidFill>
                  <a:schemeClr val="accent3"/>
                </a:solidFill>
                <a:effectLst/>
                <a:latin typeface="Segoe UI" panose="020B0502040204020203" pitchFamily="34" charset="0"/>
                <a:cs typeface="Segoe UI" panose="020B0502040204020203" pitchFamily="34" charset="0"/>
              </a:rPr>
              <a:t> Community Homes</a:t>
            </a:r>
          </a:p>
          <a:p>
            <a:r>
              <a:rPr lang="en-GB" sz="2000" b="0" dirty="0">
                <a:solidFill>
                  <a:schemeClr val="accent3"/>
                </a:solidFill>
                <a:effectLst/>
                <a:latin typeface="Segoe UI" panose="020B0502040204020203" pitchFamily="34" charset="0"/>
                <a:cs typeface="Segoe UI" panose="020B0502040204020203" pitchFamily="34" charset="0"/>
              </a:rPr>
              <a:t>Driver v Crown Prosecution Service [2022] EWHC 2500 (KB)</a:t>
            </a:r>
          </a:p>
          <a:p>
            <a:r>
              <a:rPr lang="en-GB" sz="2000" b="0" dirty="0">
                <a:solidFill>
                  <a:schemeClr val="accent3"/>
                </a:solidFill>
                <a:effectLst/>
                <a:latin typeface="Segoe UI" panose="020B0502040204020203" pitchFamily="34" charset="0"/>
                <a:cs typeface="Segoe UI" panose="020B0502040204020203" pitchFamily="34" charset="0"/>
              </a:rPr>
              <a:t>Warren v DSG Retail Ltd [2021] EWHC 2168 (QB)</a:t>
            </a:r>
            <a:endParaRPr lang="en-GB" sz="1800" b="0" u="none" strike="noStrike" baseline="0" dirty="0">
              <a:solidFill>
                <a:schemeClr val="accent3"/>
              </a:solidFill>
              <a:latin typeface="Segoe UI" panose="020B0502040204020203" pitchFamily="34" charset="0"/>
              <a:cs typeface="Segoe UI" panose="020B0502040204020203" pitchFamily="34" charset="0"/>
            </a:endParaRPr>
          </a:p>
          <a:p>
            <a:r>
              <a:rPr lang="en-US" sz="1800" u="sng" dirty="0">
                <a:effectLst/>
                <a:latin typeface="Segoe UI" panose="020B0502040204020203" pitchFamily="34" charset="0"/>
                <a:ea typeface="PMingLiU" panose="02020500000000000000" pitchFamily="18" charset="-120"/>
                <a:cs typeface="Segoe UI" panose="020B0502040204020203" pitchFamily="34" charset="0"/>
                <a:hlinkClick r:id="rId2">
                  <a:extLst>
                    <a:ext uri="{A12FA001-AC4F-418D-AE19-62706E023703}">
                      <ahyp:hlinkClr xmlns:ahyp="http://schemas.microsoft.com/office/drawing/2018/hyperlinkcolor" val="tx"/>
                    </a:ext>
                  </a:extLst>
                </a:hlinkClick>
              </a:rPr>
              <a:t>Farley and 473 others v Paymaster (1836) Limited (trading as Equiniti)</a:t>
            </a:r>
            <a:r>
              <a:rPr lang="en-US" sz="1800" dirty="0">
                <a:effectLst/>
                <a:latin typeface="Segoe UI" panose="020B0502040204020203" pitchFamily="34" charset="0"/>
                <a:ea typeface="PMingLiU" panose="02020500000000000000" pitchFamily="18" charset="-120"/>
                <a:cs typeface="Segoe UI" panose="020B0502040204020203" pitchFamily="34" charset="0"/>
              </a:rPr>
              <a:t> </a:t>
            </a:r>
            <a:r>
              <a:rPr lang="en-US" sz="1800" u="sng" dirty="0">
                <a:effectLst/>
                <a:latin typeface="Segoe UI" panose="020B0502040204020203" pitchFamily="34" charset="0"/>
                <a:ea typeface="PMingLiU" panose="02020500000000000000" pitchFamily="18" charset="-120"/>
                <a:cs typeface="Segoe UI" panose="020B0502040204020203" pitchFamily="34" charset="0"/>
                <a:hlinkClick r:id="rId2">
                  <a:extLst>
                    <a:ext uri="{A12FA001-AC4F-418D-AE19-62706E023703}">
                      <ahyp:hlinkClr xmlns:ahyp="http://schemas.microsoft.com/office/drawing/2018/hyperlinkcolor" val="tx"/>
                    </a:ext>
                  </a:extLst>
                </a:hlinkClick>
              </a:rPr>
              <a:t> [2024] </a:t>
            </a:r>
          </a:p>
          <a:p>
            <a:r>
              <a:rPr lang="en-US" sz="1800" u="sng" dirty="0">
                <a:effectLst/>
                <a:latin typeface="Segoe UI" panose="020B0502040204020203" pitchFamily="34" charset="0"/>
                <a:ea typeface="PMingLiU" panose="02020500000000000000" pitchFamily="18" charset="-120"/>
                <a:cs typeface="Segoe UI" panose="020B0502040204020203" pitchFamily="34" charset="0"/>
                <a:hlinkClick r:id="rId2">
                  <a:extLst>
                    <a:ext uri="{A12FA001-AC4F-418D-AE19-62706E023703}">
                      <ahyp:hlinkClr xmlns:ahyp="http://schemas.microsoft.com/office/drawing/2018/hyperlinkcolor" val="tx"/>
                    </a:ext>
                  </a:extLst>
                </a:hlinkClick>
              </a:rPr>
              <a:t>EWHC383 (KB)</a:t>
            </a:r>
            <a:r>
              <a:rPr lang="en-US" sz="1800" dirty="0">
                <a:effectLst/>
                <a:latin typeface="Segoe UI" panose="020B0502040204020203" pitchFamily="34" charset="0"/>
                <a:ea typeface="PMingLiU" panose="02020500000000000000" pitchFamily="18" charset="-120"/>
                <a:cs typeface="Segoe UI" panose="020B0502040204020203" pitchFamily="34" charset="0"/>
              </a:rPr>
              <a:t> </a:t>
            </a:r>
            <a:endParaRPr lang="en-GB" sz="1800" dirty="0">
              <a:effectLst/>
              <a:latin typeface="Segoe UI" panose="020B0502040204020203" pitchFamily="34" charset="0"/>
              <a:ea typeface="PMingLiU" panose="02020500000000000000" pitchFamily="18" charset="-120"/>
              <a:cs typeface="Segoe UI" panose="020B0502040204020203" pitchFamily="34" charset="0"/>
            </a:endParaRPr>
          </a:p>
          <a:p>
            <a:r>
              <a:rPr lang="en-GB" sz="1800" b="0" i="1" u="none" strike="noStrike" baseline="0" dirty="0">
                <a:latin typeface="Segoe UI" panose="020B0502040204020203" pitchFamily="34" charset="0"/>
                <a:cs typeface="Segoe UI" panose="020B0502040204020203" pitchFamily="34" charset="0"/>
              </a:rPr>
              <a:t> </a:t>
            </a:r>
          </a:p>
          <a:p>
            <a:endParaRPr lang="en-GB" dirty="0">
              <a:solidFill>
                <a:schemeClr val="accent3"/>
              </a:solidFill>
              <a:latin typeface="Segoe UI" panose="020B0502040204020203" pitchFamily="34" charset="0"/>
              <a:cs typeface="Segoe UI" panose="020B0502040204020203" pitchFamily="34" charset="0"/>
            </a:endParaRPr>
          </a:p>
          <a:p>
            <a:endParaRPr lang="en-GB" dirty="0"/>
          </a:p>
        </p:txBody>
      </p:sp>
    </p:spTree>
    <p:extLst>
      <p:ext uri="{BB962C8B-B14F-4D97-AF65-F5344CB8AC3E}">
        <p14:creationId xmlns:p14="http://schemas.microsoft.com/office/powerpoint/2010/main" val="3207276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160BA-6FB3-9EB3-BCFC-48AEE1D98E11}"/>
              </a:ext>
            </a:extLst>
          </p:cNvPr>
          <p:cNvSpPr>
            <a:spLocks noGrp="1"/>
          </p:cNvSpPr>
          <p:nvPr>
            <p:ph type="title"/>
          </p:nvPr>
        </p:nvSpPr>
        <p:spPr>
          <a:xfrm>
            <a:off x="1122485" y="494270"/>
            <a:ext cx="6549785" cy="846438"/>
          </a:xfrm>
        </p:spPr>
        <p:txBody>
          <a:bodyPr/>
          <a:lstStyle/>
          <a:p>
            <a:r>
              <a:rPr lang="en-GB" dirty="0"/>
              <a:t>ICO </a:t>
            </a:r>
          </a:p>
        </p:txBody>
      </p:sp>
      <p:sp>
        <p:nvSpPr>
          <p:cNvPr id="3" name="Text Placeholder 2">
            <a:extLst>
              <a:ext uri="{FF2B5EF4-FFF2-40B4-BE49-F238E27FC236}">
                <a16:creationId xmlns:a16="http://schemas.microsoft.com/office/drawing/2014/main" id="{59D2BCE1-BF3F-2F80-30D1-0E643DE32A2F}"/>
              </a:ext>
            </a:extLst>
          </p:cNvPr>
          <p:cNvSpPr>
            <a:spLocks noGrp="1"/>
          </p:cNvSpPr>
          <p:nvPr>
            <p:ph type="body" sz="quarter" idx="15"/>
          </p:nvPr>
        </p:nvSpPr>
        <p:spPr>
          <a:xfrm>
            <a:off x="1115616" y="1476632"/>
            <a:ext cx="6556654" cy="3172597"/>
          </a:xfrm>
        </p:spPr>
        <p:txBody>
          <a:bodyPr/>
          <a:lstStyle/>
          <a:p>
            <a:endParaRPr lang="en-GB" dirty="0"/>
          </a:p>
          <a:p>
            <a:endParaRPr lang="en-GB"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GB" sz="1800" dirty="0">
                <a:latin typeface="Segoe UI" panose="020B0502040204020203" pitchFamily="34" charset="0"/>
                <a:cs typeface="Segoe UI" panose="020B0502040204020203" pitchFamily="34" charset="0"/>
              </a:rPr>
              <a:t>Increasingly thorough investigation of circumstances of breach</a:t>
            </a:r>
          </a:p>
          <a:p>
            <a:endParaRPr lang="en-GB" sz="18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GB" sz="1800" dirty="0">
                <a:latin typeface="Segoe UI" panose="020B0502040204020203" pitchFamily="34" charset="0"/>
                <a:cs typeface="Segoe UI" panose="020B0502040204020203" pitchFamily="34" charset="0"/>
              </a:rPr>
              <a:t>Realistic about consequences for individual data subjects</a:t>
            </a:r>
          </a:p>
          <a:p>
            <a:pPr marL="285750" indent="-285750">
              <a:buFont typeface="Arial" panose="020B0604020202020204" pitchFamily="34" charset="0"/>
              <a:buChar char="•"/>
            </a:pPr>
            <a:endParaRPr lang="en-GB" sz="18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GB" sz="1800" dirty="0">
                <a:latin typeface="Segoe UI" panose="020B0502040204020203" pitchFamily="34" charset="0"/>
                <a:cs typeface="Segoe UI" panose="020B0502040204020203" pitchFamily="34" charset="0"/>
              </a:rPr>
              <a:t>Not infrequently categorises claims as “!ow risk</a:t>
            </a:r>
            <a:r>
              <a:rPr lang="en-GB" dirty="0">
                <a:latin typeface="Segoe UI" panose="020B0502040204020203" pitchFamily="34" charset="0"/>
                <a:cs typeface="Segoe UI" panose="020B0502040204020203" pitchFamily="34" charset="0"/>
              </a:rPr>
              <a:t>”</a:t>
            </a:r>
          </a:p>
          <a:p>
            <a:endParaRPr lang="en-GB" dirty="0"/>
          </a:p>
          <a:p>
            <a:endParaRPr lang="en-GB" dirty="0"/>
          </a:p>
        </p:txBody>
      </p:sp>
    </p:spTree>
    <p:extLst>
      <p:ext uri="{BB962C8B-B14F-4D97-AF65-F5344CB8AC3E}">
        <p14:creationId xmlns:p14="http://schemas.microsoft.com/office/powerpoint/2010/main" val="3870941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3A393-134A-82D8-8927-A2ED7558905C}"/>
              </a:ext>
            </a:extLst>
          </p:cNvPr>
          <p:cNvSpPr>
            <a:spLocks noGrp="1"/>
          </p:cNvSpPr>
          <p:nvPr>
            <p:ph type="title"/>
          </p:nvPr>
        </p:nvSpPr>
        <p:spPr>
          <a:xfrm>
            <a:off x="1122485" y="240958"/>
            <a:ext cx="6549785" cy="741404"/>
          </a:xfrm>
        </p:spPr>
        <p:txBody>
          <a:bodyPr/>
          <a:lstStyle/>
          <a:p>
            <a:r>
              <a:rPr lang="en-GB" sz="4000" dirty="0">
                <a:effectLst/>
                <a:latin typeface="Helvetica" panose="020B0604020202020204" pitchFamily="34" charset="0"/>
                <a:ea typeface="Times New Roman" panose="02020603050405020304" pitchFamily="18" charset="0"/>
              </a:rPr>
              <a:t>  </a:t>
            </a:r>
            <a:r>
              <a:rPr lang="en-GB" sz="3600" dirty="0">
                <a:effectLst/>
                <a:latin typeface="Segoe UI" panose="020B0502040204020203" pitchFamily="34" charset="0"/>
                <a:ea typeface="Times New Roman" panose="02020603050405020304" pitchFamily="18" charset="0"/>
                <a:cs typeface="Segoe UI" panose="020B0502040204020203" pitchFamily="34" charset="0"/>
              </a:rPr>
              <a:t>Fixed Recoverable Costs</a:t>
            </a:r>
            <a:endParaRPr lang="en-GB" sz="3600" dirty="0">
              <a:latin typeface="Segoe UI" panose="020B0502040204020203" pitchFamily="34" charset="0"/>
              <a:cs typeface="Segoe UI" panose="020B0502040204020203" pitchFamily="34" charset="0"/>
            </a:endParaRPr>
          </a:p>
        </p:txBody>
      </p:sp>
      <p:sp>
        <p:nvSpPr>
          <p:cNvPr id="3" name="Text Placeholder 2">
            <a:extLst>
              <a:ext uri="{FF2B5EF4-FFF2-40B4-BE49-F238E27FC236}">
                <a16:creationId xmlns:a16="http://schemas.microsoft.com/office/drawing/2014/main" id="{0BA58D50-C042-4CF6-9AEE-4220FE077585}"/>
              </a:ext>
            </a:extLst>
          </p:cNvPr>
          <p:cNvSpPr>
            <a:spLocks noGrp="1"/>
          </p:cNvSpPr>
          <p:nvPr>
            <p:ph type="body" sz="quarter" idx="15"/>
          </p:nvPr>
        </p:nvSpPr>
        <p:spPr>
          <a:xfrm>
            <a:off x="1108747" y="1155357"/>
            <a:ext cx="6556654" cy="3747185"/>
          </a:xfrm>
        </p:spPr>
        <p:txBody>
          <a:bodyPr/>
          <a:lstStyle/>
          <a:p>
            <a:endParaRPr lang="en-GB" dirty="0"/>
          </a:p>
          <a:p>
            <a:pPr marL="285750" indent="-285750">
              <a:buFont typeface="Arial" panose="020B0604020202020204" pitchFamily="34" charset="0"/>
              <a:buChar char="•"/>
            </a:pPr>
            <a:r>
              <a:rPr lang="en-GB" sz="2000" dirty="0">
                <a:solidFill>
                  <a:schemeClr val="accent3"/>
                </a:solidFill>
                <a:latin typeface="Segoe UI" panose="020B0502040204020203" pitchFamily="34" charset="0"/>
                <a:cs typeface="Segoe UI" panose="020B0502040204020203" pitchFamily="34" charset="0"/>
              </a:rPr>
              <a:t>Drastically reduces costs recoverable by </a:t>
            </a:r>
          </a:p>
          <a:p>
            <a:r>
              <a:rPr lang="en-GB" sz="2000" dirty="0">
                <a:solidFill>
                  <a:schemeClr val="accent3"/>
                </a:solidFill>
                <a:latin typeface="Segoe UI" panose="020B0502040204020203" pitchFamily="34" charset="0"/>
                <a:cs typeface="Segoe UI" panose="020B0502040204020203" pitchFamily="34" charset="0"/>
              </a:rPr>
              <a:t>    claimants both pre-action and in formal proceedings</a:t>
            </a:r>
          </a:p>
          <a:p>
            <a:pPr marL="285750" indent="-285750">
              <a:buFont typeface="Arial" panose="020B0604020202020204" pitchFamily="34" charset="0"/>
              <a:buChar char="•"/>
            </a:pPr>
            <a:r>
              <a:rPr lang="en-GB" sz="2000" dirty="0">
                <a:solidFill>
                  <a:schemeClr val="accent3"/>
                </a:solidFill>
                <a:latin typeface="Segoe UI" panose="020B0502040204020203" pitchFamily="34" charset="0"/>
                <a:cs typeface="Segoe UI" panose="020B0502040204020203" pitchFamily="34" charset="0"/>
              </a:rPr>
              <a:t>Pre action costs in most case limited to no more than £3000</a:t>
            </a:r>
          </a:p>
          <a:p>
            <a:pPr marL="285750" indent="-285750">
              <a:buFont typeface="Arial" panose="020B0604020202020204" pitchFamily="34" charset="0"/>
              <a:buChar char="•"/>
            </a:pPr>
            <a:r>
              <a:rPr lang="en-GB" sz="2000" dirty="0">
                <a:solidFill>
                  <a:schemeClr val="accent3"/>
                </a:solidFill>
                <a:latin typeface="Segoe UI" panose="020B0502040204020203" pitchFamily="34" charset="0"/>
                <a:cs typeface="Segoe UI" panose="020B0502040204020203" pitchFamily="34" charset="0"/>
              </a:rPr>
              <a:t>Costs at trial likely to be no more that £10-15000</a:t>
            </a:r>
          </a:p>
          <a:p>
            <a:pPr marL="285750" indent="-285750">
              <a:buFont typeface="Arial" panose="020B0604020202020204" pitchFamily="34" charset="0"/>
              <a:buChar char="•"/>
            </a:pPr>
            <a:r>
              <a:rPr lang="en-GB" sz="2000" dirty="0">
                <a:solidFill>
                  <a:schemeClr val="accent3"/>
                </a:solidFill>
                <a:latin typeface="Segoe UI" panose="020B0502040204020203" pitchFamily="34" charset="0"/>
                <a:cs typeface="Segoe UI" panose="020B0502040204020203" pitchFamily="34" charset="0"/>
              </a:rPr>
              <a:t>Each claimant with similar claim to first claimant limited to 25% costs </a:t>
            </a:r>
          </a:p>
          <a:p>
            <a:pPr marL="285750" indent="-285750">
              <a:buFont typeface="Arial" panose="020B0604020202020204" pitchFamily="34" charset="0"/>
              <a:buChar char="•"/>
            </a:pPr>
            <a:r>
              <a:rPr lang="en-GB" sz="2000" dirty="0">
                <a:solidFill>
                  <a:schemeClr val="accent3"/>
                </a:solidFill>
                <a:latin typeface="Segoe UI" panose="020B0502040204020203" pitchFamily="34" charset="0"/>
                <a:cs typeface="Segoe UI" panose="020B0502040204020203" pitchFamily="34" charset="0"/>
              </a:rPr>
              <a:t>Has to an extent discouraged ambulance chasing firms</a:t>
            </a:r>
          </a:p>
          <a:p>
            <a:pPr marL="285750" indent="-285750">
              <a:buFont typeface="Arial" panose="020B0604020202020204" pitchFamily="34" charset="0"/>
              <a:buChar char="•"/>
            </a:pPr>
            <a:endParaRPr lang="en-GB"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42245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25BC2-E9FB-1376-6598-5023B1BD6477}"/>
              </a:ext>
            </a:extLst>
          </p:cNvPr>
          <p:cNvSpPr>
            <a:spLocks noGrp="1"/>
          </p:cNvSpPr>
          <p:nvPr>
            <p:ph type="title"/>
          </p:nvPr>
        </p:nvSpPr>
        <p:spPr>
          <a:xfrm>
            <a:off x="1122485" y="806824"/>
            <a:ext cx="6549785" cy="1418664"/>
          </a:xfrm>
        </p:spPr>
        <p:txBody>
          <a:bodyPr/>
          <a:lstStyle/>
          <a:p>
            <a:r>
              <a:rPr lang="en-GB" dirty="0">
                <a:latin typeface="Segoe UI" panose="020B0502040204020203" pitchFamily="34" charset="0"/>
                <a:cs typeface="Segoe UI" panose="020B0502040204020203" pitchFamily="34" charset="0"/>
              </a:rPr>
              <a:t>ANY QUESTIONS?</a:t>
            </a:r>
          </a:p>
        </p:txBody>
      </p:sp>
    </p:spTree>
    <p:extLst>
      <p:ext uri="{BB962C8B-B14F-4D97-AF65-F5344CB8AC3E}">
        <p14:creationId xmlns:p14="http://schemas.microsoft.com/office/powerpoint/2010/main" val="2646224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227A-3FE9-66DE-C8DC-08178F223A19}"/>
              </a:ext>
            </a:extLst>
          </p:cNvPr>
          <p:cNvSpPr>
            <a:spLocks noGrp="1"/>
          </p:cNvSpPr>
          <p:nvPr>
            <p:ph type="title"/>
          </p:nvPr>
        </p:nvSpPr>
        <p:spPr>
          <a:xfrm>
            <a:off x="1122485" y="191530"/>
            <a:ext cx="6549785" cy="556054"/>
          </a:xfrm>
        </p:spPr>
        <p:txBody>
          <a:bodyPr/>
          <a:lstStyle/>
          <a:p>
            <a:r>
              <a:rPr lang="en-GB" sz="2800" dirty="0">
                <a:latin typeface="Segoe UI" panose="020B0502040204020203" pitchFamily="34" charset="0"/>
                <a:cs typeface="Segoe UI" panose="020B0502040204020203" pitchFamily="34" charset="0"/>
              </a:rPr>
              <a:t>			SUMMARY</a:t>
            </a:r>
          </a:p>
        </p:txBody>
      </p:sp>
      <p:sp>
        <p:nvSpPr>
          <p:cNvPr id="3" name="Text Placeholder 2">
            <a:extLst>
              <a:ext uri="{FF2B5EF4-FFF2-40B4-BE49-F238E27FC236}">
                <a16:creationId xmlns:a16="http://schemas.microsoft.com/office/drawing/2014/main" id="{B4CF5563-959C-00C4-9105-69834334FDCC}"/>
              </a:ext>
            </a:extLst>
          </p:cNvPr>
          <p:cNvSpPr>
            <a:spLocks noGrp="1"/>
          </p:cNvSpPr>
          <p:nvPr>
            <p:ph type="body" sz="quarter" idx="15"/>
          </p:nvPr>
        </p:nvSpPr>
        <p:spPr>
          <a:xfrm>
            <a:off x="136187" y="920886"/>
            <a:ext cx="7536083" cy="3842644"/>
          </a:xfrm>
        </p:spPr>
        <p:txBody>
          <a:bodyPr/>
          <a:lstStyle/>
          <a:p>
            <a:pPr marL="285750" indent="-285750">
              <a:buFont typeface="Arial" panose="020B0604020202020204" pitchFamily="34" charset="0"/>
              <a:buChar char="•"/>
            </a:pPr>
            <a:r>
              <a:rPr lang="en-GB" sz="1400" dirty="0">
                <a:latin typeface="Segoe UI" panose="020B0502040204020203" pitchFamily="34" charset="0"/>
                <a:cs typeface="Segoe UI" panose="020B0502040204020203" pitchFamily="34" charset="0"/>
              </a:rPr>
              <a:t>Number of successful ransomware attacks still very high</a:t>
            </a:r>
          </a:p>
          <a:p>
            <a:pPr marL="285750" indent="-285750">
              <a:buFont typeface="Arial" panose="020B0604020202020204" pitchFamily="34" charset="0"/>
              <a:buChar char="•"/>
            </a:pPr>
            <a:r>
              <a:rPr lang="en-GB" sz="1400" dirty="0">
                <a:latin typeface="Segoe UI" panose="020B0502040204020203" pitchFamily="34" charset="0"/>
                <a:cs typeface="Segoe UI" panose="020B0502040204020203" pitchFamily="34" charset="0"/>
              </a:rPr>
              <a:t>UKGDPR  security requirements are strict</a:t>
            </a:r>
          </a:p>
          <a:p>
            <a:pPr marL="285750" indent="-285750">
              <a:buFont typeface="Arial" panose="020B0604020202020204" pitchFamily="34" charset="0"/>
              <a:buChar char="•"/>
            </a:pPr>
            <a:r>
              <a:rPr lang="en-GB" sz="1400" dirty="0">
                <a:latin typeface="Segoe UI" panose="020B0502040204020203" pitchFamily="34" charset="0"/>
                <a:cs typeface="Segoe UI" panose="020B0502040204020203" pitchFamily="34" charset="0"/>
              </a:rPr>
              <a:t>DORA and NIS Directive</a:t>
            </a:r>
          </a:p>
          <a:p>
            <a:pPr marL="285750" indent="-285750">
              <a:buFont typeface="Arial" panose="020B0604020202020204" pitchFamily="34" charset="0"/>
              <a:buChar char="•"/>
            </a:pPr>
            <a:r>
              <a:rPr lang="en-GB" sz="1400" dirty="0">
                <a:latin typeface="Segoe UI" panose="020B0502040204020203" pitchFamily="34" charset="0"/>
                <a:cs typeface="Segoe UI" panose="020B0502040204020203" pitchFamily="34" charset="0"/>
              </a:rPr>
              <a:t>Many SME’s still not UKGDPR compliant</a:t>
            </a:r>
          </a:p>
          <a:p>
            <a:pPr marL="285750" indent="-285750">
              <a:buFont typeface="Arial" panose="020B0604020202020204" pitchFamily="34" charset="0"/>
              <a:buChar char="•"/>
            </a:pPr>
            <a:r>
              <a:rPr lang="en-GB" sz="1400" dirty="0">
                <a:latin typeface="Segoe UI" panose="020B0502040204020203" pitchFamily="34" charset="0"/>
                <a:cs typeface="Segoe UI" panose="020B0502040204020203" pitchFamily="34" charset="0"/>
              </a:rPr>
              <a:t>Hackers now highly sophisticated and able to penetrate all but </a:t>
            </a:r>
          </a:p>
          <a:p>
            <a:r>
              <a:rPr lang="en-GB" sz="1400" dirty="0">
                <a:latin typeface="Segoe UI" panose="020B0502040204020203" pitchFamily="34" charset="0"/>
                <a:cs typeface="Segoe UI" panose="020B0502040204020203" pitchFamily="34" charset="0"/>
              </a:rPr>
              <a:t>      the best defences</a:t>
            </a:r>
          </a:p>
          <a:p>
            <a:pPr marL="285750" indent="-285750">
              <a:buFont typeface="Arial" panose="020B0604020202020204" pitchFamily="34" charset="0"/>
              <a:buChar char="•"/>
            </a:pPr>
            <a:r>
              <a:rPr lang="en-GB" sz="1400" dirty="0">
                <a:latin typeface="Segoe UI" panose="020B0502040204020203" pitchFamily="34" charset="0"/>
                <a:cs typeface="Segoe UI" panose="020B0502040204020203" pitchFamily="34" charset="0"/>
              </a:rPr>
              <a:t>Ransomware attacks represent a rich monetary opportunity for: </a:t>
            </a:r>
          </a:p>
          <a:p>
            <a:pPr lvl="6" indent="0">
              <a:buNone/>
            </a:pPr>
            <a:r>
              <a:rPr lang="en-GB" sz="1100" dirty="0">
                <a:latin typeface="Segoe UI" panose="020B0502040204020203" pitchFamily="34" charset="0"/>
                <a:cs typeface="Segoe UI" panose="020B0502040204020203" pitchFamily="34" charset="0"/>
              </a:rPr>
              <a:t> </a:t>
            </a:r>
            <a:endParaRPr lang="en-GB" sz="1100" dirty="0">
              <a:solidFill>
                <a:schemeClr val="bg1"/>
              </a:solidFill>
              <a:latin typeface="Segoe UI" panose="020B0502040204020203" pitchFamily="34" charset="0"/>
              <a:cs typeface="Segoe UI" panose="020B0502040204020203" pitchFamily="34" charset="0"/>
            </a:endParaRPr>
          </a:p>
          <a:p>
            <a:pPr marL="2428692" lvl="5" indent="-285750"/>
            <a:r>
              <a:rPr lang="en-GB" sz="1400" dirty="0">
                <a:solidFill>
                  <a:schemeClr val="bg1"/>
                </a:solidFill>
                <a:latin typeface="Segoe UI" panose="020B0502040204020203" pitchFamily="34" charset="0"/>
                <a:cs typeface="Segoe UI" panose="020B0502040204020203" pitchFamily="34" charset="0"/>
              </a:rPr>
              <a:t> firms offering a “top notch” job</a:t>
            </a:r>
          </a:p>
          <a:p>
            <a:pPr marL="2428692" lvl="5" indent="-285750"/>
            <a:r>
              <a:rPr lang="en-GB" sz="1400" dirty="0">
                <a:solidFill>
                  <a:schemeClr val="bg1"/>
                </a:solidFill>
                <a:latin typeface="Segoe UI" panose="020B0502040204020203" pitchFamily="34" charset="0"/>
                <a:cs typeface="Segoe UI" panose="020B0502040204020203" pitchFamily="34" charset="0"/>
              </a:rPr>
              <a:t> litigants in person</a:t>
            </a:r>
          </a:p>
          <a:p>
            <a:pPr marL="2428692" lvl="5" indent="-285750"/>
            <a:r>
              <a:rPr lang="en-GB" sz="1400" dirty="0">
                <a:solidFill>
                  <a:schemeClr val="bg1"/>
                </a:solidFill>
                <a:latin typeface="Segoe UI" panose="020B0502040204020203" pitchFamily="34" charset="0"/>
                <a:cs typeface="Segoe UI" panose="020B0502040204020203" pitchFamily="34" charset="0"/>
              </a:rPr>
              <a:t>ambulance chasers</a:t>
            </a:r>
          </a:p>
          <a:p>
            <a:pPr marL="285750" indent="-285750">
              <a:buFont typeface="Arial" panose="020B0604020202020204" pitchFamily="34" charset="0"/>
              <a:buChar char="•"/>
            </a:pPr>
            <a:r>
              <a:rPr lang="en-GB" sz="1400" dirty="0">
                <a:latin typeface="Segoe UI" panose="020B0502040204020203" pitchFamily="34" charset="0"/>
                <a:cs typeface="Segoe UI" panose="020B0502040204020203" pitchFamily="34" charset="0"/>
              </a:rPr>
              <a:t>The ICO and  the courts appear to be taking a more sympathetic approach to </a:t>
            </a:r>
          </a:p>
          <a:p>
            <a:r>
              <a:rPr lang="en-GB" sz="1400" dirty="0">
                <a:latin typeface="Segoe UI" panose="020B0502040204020203" pitchFamily="34" charset="0"/>
                <a:cs typeface="Segoe UI" panose="020B0502040204020203" pitchFamily="34" charset="0"/>
              </a:rPr>
              <a:t>     the victims of ransomware attacks in order to mitigate the impact</a:t>
            </a:r>
          </a:p>
          <a:p>
            <a:r>
              <a:rPr lang="en-GB" sz="1400" dirty="0">
                <a:latin typeface="Segoe UI" panose="020B0502040204020203" pitchFamily="34" charset="0"/>
                <a:cs typeface="Segoe UI" panose="020B0502040204020203" pitchFamily="34" charset="0"/>
              </a:rPr>
              <a:t>     of a  fees bonanza …but it is a “work in progress</a:t>
            </a:r>
          </a:p>
          <a:p>
            <a:pPr marL="285750" indent="-285750">
              <a:buFont typeface="Arial" panose="020B0604020202020204" pitchFamily="34" charset="0"/>
              <a:buChar char="•"/>
            </a:pPr>
            <a:r>
              <a:rPr lang="en-GB" sz="1400" dirty="0">
                <a:latin typeface="Segoe UI" panose="020B0502040204020203" pitchFamily="34" charset="0"/>
                <a:cs typeface="Segoe UI" panose="020B0502040204020203" pitchFamily="34" charset="0"/>
              </a:rPr>
              <a:t>Fixed recoverable costs have resulted in a change in tactics</a:t>
            </a:r>
          </a:p>
          <a:p>
            <a:r>
              <a:rPr lang="en-GB" sz="1400" dirty="0">
                <a:latin typeface="Segoe UI" panose="020B0502040204020203" pitchFamily="34" charset="0"/>
                <a:cs typeface="Segoe UI" panose="020B0502040204020203" pitchFamily="34" charset="0"/>
              </a:rPr>
              <a:t> </a:t>
            </a:r>
          </a:p>
          <a:p>
            <a:pPr marL="285750" indent="-285750">
              <a:buFont typeface="Arial" panose="020B0604020202020204" pitchFamily="34" charset="0"/>
              <a:buChar char="•"/>
            </a:pPr>
            <a:endParaRPr lang="en-GB" sz="2000" dirty="0">
              <a:latin typeface="Segoe UI" panose="020B0502040204020203" pitchFamily="34" charset="0"/>
              <a:cs typeface="Segoe UI" panose="020B0502040204020203" pitchFamily="34" charset="0"/>
            </a:endParaRPr>
          </a:p>
          <a:p>
            <a:endParaRPr lang="en-GB" dirty="0">
              <a:latin typeface="Segoe UI" panose="020B0502040204020203" pitchFamily="34" charset="0"/>
              <a:cs typeface="Segoe UI" panose="020B0502040204020203" pitchFamily="34" charset="0"/>
            </a:endParaRPr>
          </a:p>
          <a:p>
            <a:endParaRPr lang="en-GB" dirty="0"/>
          </a:p>
        </p:txBody>
      </p:sp>
    </p:spTree>
    <p:extLst>
      <p:ext uri="{BB962C8B-B14F-4D97-AF65-F5344CB8AC3E}">
        <p14:creationId xmlns:p14="http://schemas.microsoft.com/office/powerpoint/2010/main" val="3322822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A703-A9B4-C8E5-7365-9B3AA5BD07A9}"/>
              </a:ext>
            </a:extLst>
          </p:cNvPr>
          <p:cNvSpPr>
            <a:spLocks noGrp="1"/>
          </p:cNvSpPr>
          <p:nvPr>
            <p:ph type="title"/>
          </p:nvPr>
        </p:nvSpPr>
        <p:spPr>
          <a:xfrm>
            <a:off x="127747" y="0"/>
            <a:ext cx="7544523" cy="652182"/>
          </a:xfrm>
        </p:spPr>
        <p:txBody>
          <a:bodyPr/>
          <a:lstStyle/>
          <a:p>
            <a:pPr algn="ctr"/>
            <a:r>
              <a:rPr lang="en-GB" sz="2800" dirty="0">
                <a:latin typeface="Helvetica" panose="020B0604020202020204" pitchFamily="34" charset="0"/>
                <a:ea typeface="Times New Roman" panose="02020603050405020304" pitchFamily="18" charset="0"/>
              </a:rPr>
              <a:t>      </a:t>
            </a:r>
            <a:r>
              <a:rPr lang="en-GB" sz="2800" dirty="0">
                <a:effectLst/>
                <a:latin typeface="Helvetica" panose="020B0604020202020204" pitchFamily="34" charset="0"/>
                <a:ea typeface="Times New Roman" panose="02020603050405020304" pitchFamily="18" charset="0"/>
              </a:rPr>
              <a:t>RANSOMWARE ATTACKS 2023</a:t>
            </a:r>
            <a:endParaRPr lang="en-GB" sz="2800" dirty="0"/>
          </a:p>
        </p:txBody>
      </p:sp>
      <p:sp>
        <p:nvSpPr>
          <p:cNvPr id="3" name="Text Placeholder 2">
            <a:extLst>
              <a:ext uri="{FF2B5EF4-FFF2-40B4-BE49-F238E27FC236}">
                <a16:creationId xmlns:a16="http://schemas.microsoft.com/office/drawing/2014/main" id="{4CCBF76F-94C9-A37A-0054-4DF8E83E4F0E}"/>
              </a:ext>
            </a:extLst>
          </p:cNvPr>
          <p:cNvSpPr>
            <a:spLocks noGrp="1"/>
          </p:cNvSpPr>
          <p:nvPr>
            <p:ph type="body" sz="quarter" idx="15"/>
          </p:nvPr>
        </p:nvSpPr>
        <p:spPr>
          <a:xfrm>
            <a:off x="564869" y="816169"/>
            <a:ext cx="7470564" cy="3062121"/>
          </a:xfrm>
        </p:spPr>
        <p:txBody>
          <a:bodyPr/>
          <a:lstStyle/>
          <a:p>
            <a:pPr marL="171450" indent="-171450">
              <a:spcAft>
                <a:spcPts val="1875"/>
              </a:spcAft>
              <a:buFont typeface="Arial" panose="020B0604020202020204" pitchFamily="34" charset="0"/>
              <a:buChar char="•"/>
            </a:pPr>
            <a:endParaRPr lang="en-GB" sz="1800" dirty="0"/>
          </a:p>
          <a:p>
            <a:pPr marL="342900" indent="-342900">
              <a:lnSpc>
                <a:spcPct val="100000"/>
              </a:lnSpc>
              <a:spcBef>
                <a:spcPts val="0"/>
              </a:spcBef>
              <a:spcAft>
                <a:spcPts val="0"/>
              </a:spcAft>
              <a:buFont typeface="Arial" panose="020B0604020202020204" pitchFamily="34" charset="0"/>
              <a:buChar char="•"/>
            </a:pPr>
            <a:r>
              <a:rPr lang="en-GB" sz="2000" dirty="0">
                <a:effectLst/>
                <a:latin typeface="Segoe UI" panose="020B0502040204020203" pitchFamily="34" charset="0"/>
                <a:ea typeface="Times New Roman" panose="02020603050405020304" pitchFamily="18" charset="0"/>
                <a:cs typeface="Segoe UI" panose="020B0502040204020203" pitchFamily="34" charset="0"/>
              </a:rPr>
              <a:t>1 in every 10 organizations worldwide hit </a:t>
            </a:r>
          </a:p>
          <a:p>
            <a:pPr>
              <a:lnSpc>
                <a:spcPct val="100000"/>
              </a:lnSpc>
              <a:spcBef>
                <a:spcPts val="0"/>
              </a:spcBef>
              <a:spcAft>
                <a:spcPts val="0"/>
              </a:spcAft>
            </a:pPr>
            <a:r>
              <a:rPr lang="en-GB" sz="2000" dirty="0">
                <a:latin typeface="Segoe UI" panose="020B0502040204020203" pitchFamily="34" charset="0"/>
                <a:ea typeface="Times New Roman" panose="02020603050405020304" pitchFamily="18" charset="0"/>
                <a:cs typeface="Segoe UI" panose="020B0502040204020203" pitchFamily="34" charset="0"/>
              </a:rPr>
              <a:t>      </a:t>
            </a:r>
            <a:r>
              <a:rPr lang="en-GB" sz="2000" dirty="0">
                <a:effectLst/>
                <a:latin typeface="Segoe UI" panose="020B0502040204020203" pitchFamily="34" charset="0"/>
                <a:ea typeface="Times New Roman" panose="02020603050405020304" pitchFamily="18" charset="0"/>
                <a:cs typeface="Segoe UI" panose="020B0502040204020203" pitchFamily="34" charset="0"/>
              </a:rPr>
              <a:t>by attempted ransomware attacks </a:t>
            </a:r>
          </a:p>
          <a:p>
            <a:pPr>
              <a:lnSpc>
                <a:spcPct val="100000"/>
              </a:lnSpc>
              <a:spcBef>
                <a:spcPts val="0"/>
              </a:spcBef>
              <a:spcAft>
                <a:spcPts val="0"/>
              </a:spcAft>
            </a:pPr>
            <a:endParaRPr lang="en-GB" sz="2000" dirty="0">
              <a:latin typeface="Segoe UI" panose="020B0502040204020203" pitchFamily="34" charset="0"/>
              <a:ea typeface="Times New Roman" panose="02020603050405020304" pitchFamily="18" charset="0"/>
              <a:cs typeface="Segoe UI" panose="020B0502040204020203" pitchFamily="34" charset="0"/>
            </a:endParaRPr>
          </a:p>
          <a:p>
            <a:pPr marL="342900" indent="-342900">
              <a:lnSpc>
                <a:spcPct val="100000"/>
              </a:lnSpc>
              <a:spcBef>
                <a:spcPts val="0"/>
              </a:spcBef>
              <a:spcAft>
                <a:spcPts val="0"/>
              </a:spcAft>
              <a:buFont typeface="Arial" panose="020B0604020202020204" pitchFamily="34" charset="0"/>
              <a:buChar char="•"/>
            </a:pPr>
            <a:r>
              <a:rPr lang="en-GB" sz="2000" dirty="0">
                <a:effectLst/>
                <a:latin typeface="Segoe UI" panose="020B0502040204020203" pitchFamily="34" charset="0"/>
                <a:ea typeface="Times New Roman" panose="02020603050405020304" pitchFamily="18" charset="0"/>
                <a:cs typeface="Segoe UI" panose="020B0502040204020203" pitchFamily="34" charset="0"/>
              </a:rPr>
              <a:t>317.59 million ransomware attempts</a:t>
            </a:r>
          </a:p>
          <a:p>
            <a:pPr marL="342900" indent="-342900">
              <a:lnSpc>
                <a:spcPct val="100000"/>
              </a:lnSpc>
              <a:spcBef>
                <a:spcPts val="0"/>
              </a:spcBef>
              <a:spcAft>
                <a:spcPts val="0"/>
              </a:spcAft>
              <a:buFont typeface="Arial" panose="020B0604020202020204" pitchFamily="34" charset="0"/>
              <a:buChar char="•"/>
            </a:pPr>
            <a:endParaRPr lang="en-GB" sz="2000" dirty="0">
              <a:latin typeface="Segoe UI" panose="020B0502040204020203" pitchFamily="34" charset="0"/>
              <a:cs typeface="Segoe UI" panose="020B0502040204020203" pitchFamily="34" charset="0"/>
            </a:endParaRPr>
          </a:p>
          <a:p>
            <a:pPr marL="342900" lvl="0" indent="-342900">
              <a:lnSpc>
                <a:spcPct val="107000"/>
              </a:lnSpc>
              <a:spcAft>
                <a:spcPts val="800"/>
              </a:spcAft>
              <a:buSzPts val="1000"/>
              <a:buFont typeface="Arial" panose="020B0604020202020204" pitchFamily="34" charset="0"/>
              <a:buChar char="•"/>
              <a:tabLst>
                <a:tab pos="457200" algn="l"/>
              </a:tabLst>
            </a:pPr>
            <a:r>
              <a:rPr lang="en-GB" sz="2000" dirty="0">
                <a:latin typeface="Segoe UI" panose="020B0502040204020203" pitchFamily="34" charset="0"/>
                <a:cs typeface="Segoe UI" panose="020B0502040204020203" pitchFamily="34" charset="0"/>
              </a:rPr>
              <a:t>11.5 successful ransomware attacks per day</a:t>
            </a:r>
          </a:p>
          <a:p>
            <a:pPr marL="342900" lvl="0" indent="-342900">
              <a:lnSpc>
                <a:spcPct val="107000"/>
              </a:lnSpc>
              <a:spcAft>
                <a:spcPts val="800"/>
              </a:spcAft>
              <a:buSzPts val="1000"/>
              <a:buFont typeface="Symbol" panose="05050102010706020507" pitchFamily="18" charset="2"/>
              <a:buChar char=""/>
              <a:tabLst>
                <a:tab pos="457200" algn="l"/>
              </a:tabLst>
            </a:pPr>
            <a:r>
              <a:rPr lang="en-GB" sz="2000" dirty="0">
                <a:latin typeface="Segoe UI" panose="020B0502040204020203" pitchFamily="34" charset="0"/>
                <a:cs typeface="Segoe UI" panose="020B0502040204020203" pitchFamily="34" charset="0"/>
              </a:rPr>
              <a:t>1 successful ransomware attack every 2 hours</a:t>
            </a:r>
          </a:p>
          <a:p>
            <a:pPr>
              <a:spcAft>
                <a:spcPts val="1875"/>
              </a:spcAft>
            </a:pPr>
            <a:endParaRPr lang="en-GB" dirty="0"/>
          </a:p>
          <a:p>
            <a:pPr>
              <a:spcAft>
                <a:spcPts val="1875"/>
              </a:spcAft>
            </a:pPr>
            <a:endParaRPr lang="en-GB" dirty="0"/>
          </a:p>
          <a:p>
            <a:pPr>
              <a:spcAft>
                <a:spcPts val="1875"/>
              </a:spcAft>
            </a:pPr>
            <a:endParaRPr lang="en-GB" dirty="0"/>
          </a:p>
          <a:p>
            <a:pPr>
              <a:spcAft>
                <a:spcPts val="1875"/>
              </a:spcAft>
            </a:pPr>
            <a:endParaRPr lang="en-GB" dirty="0"/>
          </a:p>
          <a:p>
            <a:pPr>
              <a:spcAft>
                <a:spcPts val="1875"/>
              </a:spcAft>
            </a:pPr>
            <a:endParaRPr lang="en-GB" dirty="0"/>
          </a:p>
          <a:p>
            <a:pPr>
              <a:spcAft>
                <a:spcPts val="1875"/>
              </a:spcAft>
            </a:pPr>
            <a:r>
              <a:rPr lang="en-GB" dirty="0"/>
              <a:t>Aim is to ensure </a:t>
            </a:r>
            <a:r>
              <a:rPr lang="en-GB" dirty="0" err="1"/>
              <a:t>ensure</a:t>
            </a:r>
            <a:r>
              <a:rPr lang="en-GB" dirty="0"/>
              <a:t> that financial market participants can maintain </a:t>
            </a:r>
            <a:r>
              <a:rPr lang="en-GB" dirty="0" err="1"/>
              <a:t>saf</a:t>
            </a:r>
            <a:r>
              <a:rPr lang="en-GB" dirty="0"/>
              <a:t> </a:t>
            </a:r>
          </a:p>
          <a:p>
            <a:pPr>
              <a:spcAft>
                <a:spcPts val="1875"/>
              </a:spcAft>
            </a:pPr>
            <a:r>
              <a:rPr lang="en-GB" dirty="0"/>
              <a:t>and reliable operations in face of disruptions in information and communication </a:t>
            </a:r>
          </a:p>
          <a:p>
            <a:pPr>
              <a:spcAft>
                <a:spcPts val="1875"/>
              </a:spcAft>
            </a:pPr>
            <a:r>
              <a:rPr lang="en-GB" dirty="0"/>
              <a:t>Technology</a:t>
            </a:r>
          </a:p>
          <a:p>
            <a:pPr>
              <a:spcAft>
                <a:spcPts val="1875"/>
              </a:spcAft>
            </a:pPr>
            <a:endParaRPr lang="en-GB" dirty="0"/>
          </a:p>
        </p:txBody>
      </p:sp>
    </p:spTree>
    <p:extLst>
      <p:ext uri="{BB962C8B-B14F-4D97-AF65-F5344CB8AC3E}">
        <p14:creationId xmlns:p14="http://schemas.microsoft.com/office/powerpoint/2010/main" val="4175580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EB6A7-6D12-BFA7-1C1B-2CAFDFF14F5D}"/>
              </a:ext>
            </a:extLst>
          </p:cNvPr>
          <p:cNvSpPr>
            <a:spLocks noGrp="1"/>
          </p:cNvSpPr>
          <p:nvPr>
            <p:ph type="title"/>
          </p:nvPr>
        </p:nvSpPr>
        <p:spPr>
          <a:xfrm>
            <a:off x="1122485" y="191530"/>
            <a:ext cx="6549785" cy="926756"/>
          </a:xfrm>
        </p:spPr>
        <p:txBody>
          <a:bodyPr/>
          <a:lstStyle/>
          <a:p>
            <a:r>
              <a:rPr lang="en-GB" sz="3600" dirty="0">
                <a:effectLst/>
                <a:latin typeface="Helvetica" panose="020B0604020202020204" pitchFamily="34" charset="0"/>
                <a:ea typeface="Times New Roman" panose="02020603050405020304" pitchFamily="18" charset="0"/>
              </a:rPr>
              <a:t>GDPR Security : Article 32 </a:t>
            </a:r>
            <a:endParaRPr lang="en-GB" dirty="0"/>
          </a:p>
        </p:txBody>
      </p:sp>
      <p:sp>
        <p:nvSpPr>
          <p:cNvPr id="3" name="Text Placeholder 2">
            <a:extLst>
              <a:ext uri="{FF2B5EF4-FFF2-40B4-BE49-F238E27FC236}">
                <a16:creationId xmlns:a16="http://schemas.microsoft.com/office/drawing/2014/main" id="{EEEC76F2-EA83-5C9C-6D36-57E54A174663}"/>
              </a:ext>
            </a:extLst>
          </p:cNvPr>
          <p:cNvSpPr>
            <a:spLocks noGrp="1"/>
          </p:cNvSpPr>
          <p:nvPr>
            <p:ph type="body" sz="quarter" idx="15"/>
          </p:nvPr>
        </p:nvSpPr>
        <p:spPr>
          <a:xfrm>
            <a:off x="1115616" y="1254211"/>
            <a:ext cx="6556654" cy="3527854"/>
          </a:xfrm>
        </p:spPr>
        <p:txBody>
          <a:bodyPr/>
          <a:lstStyle/>
          <a:p>
            <a:pPr indent="457200" fontAlgn="base">
              <a:lnSpc>
                <a:spcPct val="100000"/>
              </a:lnSpc>
            </a:pPr>
            <a:r>
              <a:rPr lang="en-GB" sz="800" b="1" i="1" dirty="0">
                <a:effectLst/>
                <a:latin typeface="Segoe UI" panose="020B0502040204020203" pitchFamily="34" charset="0"/>
                <a:ea typeface="Times New Roman" panose="02020603050405020304" pitchFamily="18" charset="0"/>
              </a:rPr>
              <a:t>Security of processing</a:t>
            </a:r>
            <a:endParaRPr lang="en-GB" sz="800" dirty="0">
              <a:effectLst/>
              <a:latin typeface="Times New Roman" panose="02020603050405020304" pitchFamily="18" charset="0"/>
              <a:ea typeface="Times New Roman" panose="02020603050405020304" pitchFamily="18" charset="0"/>
            </a:endParaRPr>
          </a:p>
          <a:p>
            <a:pPr fontAlgn="base">
              <a:lnSpc>
                <a:spcPct val="100000"/>
              </a:lnSpc>
            </a:pPr>
            <a:r>
              <a:rPr lang="en-GB" sz="800" dirty="0">
                <a:effectLst/>
                <a:latin typeface="Segoe UI" panose="020B0502040204020203" pitchFamily="34" charset="0"/>
                <a:ea typeface="Times New Roman" panose="02020603050405020304" pitchFamily="18" charset="0"/>
              </a:rPr>
              <a:t>                 C</a:t>
            </a:r>
            <a:r>
              <a:rPr lang="en-GB" sz="800" i="1" dirty="0">
                <a:solidFill>
                  <a:schemeClr val="bg1"/>
                </a:solidFill>
                <a:effectLst/>
                <a:latin typeface="Segoe UI" panose="020B0502040204020203" pitchFamily="34" charset="0"/>
                <a:ea typeface="Times New Roman" panose="02020603050405020304" pitchFamily="18" charset="0"/>
              </a:rPr>
              <a:t>onsidering the state of the art, the costs of implementation and the nature, scope, context, and purposes of processing as well as the risk of varying likelihood</a:t>
            </a:r>
          </a:p>
          <a:p>
            <a:pPr marL="742950" lvl="1" indent="-285750" algn="just" fontAlgn="base">
              <a:lnSpc>
                <a:spcPct val="100000"/>
              </a:lnSpc>
              <a:tabLst>
                <a:tab pos="914400" algn="l"/>
              </a:tabLst>
            </a:pPr>
            <a:r>
              <a:rPr lang="en-GB" sz="800" i="1" dirty="0">
                <a:solidFill>
                  <a:schemeClr val="bg1"/>
                </a:solidFill>
                <a:effectLst/>
                <a:latin typeface="Segoe UI" panose="020B0502040204020203" pitchFamily="34" charset="0"/>
                <a:ea typeface="Times New Roman" panose="02020603050405020304" pitchFamily="18" charset="0"/>
              </a:rPr>
              <a:t> and severity for the rights and freedoms of natural persons, the controller and the processor shall implement appropriate technical and organisational </a:t>
            </a:r>
          </a:p>
          <a:p>
            <a:pPr marL="742950" lvl="1" indent="-285750" algn="just" fontAlgn="base">
              <a:lnSpc>
                <a:spcPct val="100000"/>
              </a:lnSpc>
              <a:tabLst>
                <a:tab pos="914400" algn="l"/>
              </a:tabLst>
            </a:pPr>
            <a:r>
              <a:rPr lang="en-GB" sz="800" i="1" dirty="0">
                <a:solidFill>
                  <a:schemeClr val="bg1"/>
                </a:solidFill>
                <a:effectLst/>
                <a:latin typeface="Segoe UI" panose="020B0502040204020203" pitchFamily="34" charset="0"/>
                <a:ea typeface="Times New Roman" panose="02020603050405020304" pitchFamily="18" charset="0"/>
              </a:rPr>
              <a:t>measures to ensure a level of security appropriate to the risk, including inter alia as appropriate:</a:t>
            </a:r>
            <a:endParaRPr lang="en-GB" sz="800" dirty="0">
              <a:solidFill>
                <a:schemeClr val="bg1"/>
              </a:solidFill>
              <a:effectLst/>
              <a:latin typeface="Times New Roman" panose="02020603050405020304" pitchFamily="18" charset="0"/>
              <a:ea typeface="Times New Roman" panose="02020603050405020304" pitchFamily="18" charset="0"/>
            </a:endParaRPr>
          </a:p>
          <a:p>
            <a:pPr marL="453390" algn="just" fontAlgn="base">
              <a:lnSpc>
                <a:spcPct val="100000"/>
              </a:lnSpc>
            </a:pPr>
            <a:r>
              <a:rPr lang="en-GB" sz="800" i="1" dirty="0">
                <a:effectLst/>
                <a:latin typeface="Segoe UI" panose="020B0502040204020203" pitchFamily="34" charset="0"/>
                <a:ea typeface="Times New Roman" panose="02020603050405020304" pitchFamily="18" charset="0"/>
              </a:rPr>
              <a:t> </a:t>
            </a:r>
            <a:endParaRPr lang="en-GB" sz="800" dirty="0">
              <a:effectLst/>
              <a:latin typeface="Times New Roman" panose="02020603050405020304" pitchFamily="18" charset="0"/>
              <a:ea typeface="Times New Roman" panose="02020603050405020304" pitchFamily="18" charset="0"/>
            </a:endParaRPr>
          </a:p>
          <a:p>
            <a:pPr marL="1143000" lvl="2" indent="-228600" algn="just" fontAlgn="base">
              <a:lnSpc>
                <a:spcPct val="100000"/>
              </a:lnSpc>
              <a:tabLst>
                <a:tab pos="1371600" algn="l"/>
              </a:tabLst>
            </a:pPr>
            <a:r>
              <a:rPr lang="en-GB" sz="800" i="1" dirty="0">
                <a:solidFill>
                  <a:schemeClr val="bg1"/>
                </a:solidFill>
                <a:effectLst/>
                <a:latin typeface="Segoe UI" panose="020B0502040204020203" pitchFamily="34" charset="0"/>
                <a:ea typeface="Times New Roman" panose="02020603050405020304" pitchFamily="18" charset="0"/>
              </a:rPr>
              <a:t>the pseudonymisation and encryption of personal data;</a:t>
            </a:r>
            <a:endParaRPr lang="en-GB" sz="800" dirty="0">
              <a:solidFill>
                <a:schemeClr val="bg1"/>
              </a:solidFill>
              <a:effectLst/>
              <a:latin typeface="Times New Roman" panose="02020603050405020304" pitchFamily="18" charset="0"/>
              <a:ea typeface="Times New Roman" panose="02020603050405020304" pitchFamily="18" charset="0"/>
            </a:endParaRPr>
          </a:p>
          <a:p>
            <a:pPr marL="1371600" algn="just" fontAlgn="base">
              <a:lnSpc>
                <a:spcPct val="100000"/>
              </a:lnSpc>
            </a:pPr>
            <a:r>
              <a:rPr lang="en-GB" sz="800" i="1" dirty="0">
                <a:effectLst/>
                <a:latin typeface="Segoe UI" panose="020B0502040204020203" pitchFamily="34" charset="0"/>
                <a:ea typeface="Times New Roman" panose="02020603050405020304" pitchFamily="18" charset="0"/>
              </a:rPr>
              <a:t> </a:t>
            </a:r>
            <a:endParaRPr lang="en-GB" sz="800" dirty="0">
              <a:effectLst/>
              <a:latin typeface="Times New Roman" panose="02020603050405020304" pitchFamily="18" charset="0"/>
              <a:ea typeface="Times New Roman" panose="02020603050405020304" pitchFamily="18" charset="0"/>
            </a:endParaRPr>
          </a:p>
          <a:p>
            <a:pPr marL="1143000" lvl="2" indent="-228600" algn="just" fontAlgn="base">
              <a:lnSpc>
                <a:spcPct val="100000"/>
              </a:lnSpc>
              <a:buFont typeface="+mj-lt"/>
              <a:buAutoNum type="arabicPeriod" startAt="2"/>
              <a:tabLst>
                <a:tab pos="1371600" algn="l"/>
              </a:tabLst>
            </a:pPr>
            <a:r>
              <a:rPr lang="en-GB" sz="800" i="1" dirty="0">
                <a:solidFill>
                  <a:schemeClr val="bg1"/>
                </a:solidFill>
                <a:effectLst/>
                <a:latin typeface="Segoe UI" panose="020B0502040204020203" pitchFamily="34" charset="0"/>
                <a:ea typeface="Times New Roman" panose="02020603050405020304" pitchFamily="18" charset="0"/>
              </a:rPr>
              <a:t>the ability to ensure the ongoing confidentiality, integrity, availability and resilience of processing systems and services;</a:t>
            </a:r>
            <a:endParaRPr lang="en-GB" sz="800" dirty="0">
              <a:solidFill>
                <a:schemeClr val="bg1"/>
              </a:solidFill>
              <a:effectLst/>
              <a:latin typeface="Times New Roman" panose="02020603050405020304" pitchFamily="18" charset="0"/>
              <a:ea typeface="Times New Roman" panose="02020603050405020304" pitchFamily="18" charset="0"/>
            </a:endParaRPr>
          </a:p>
          <a:p>
            <a:pPr algn="just" fontAlgn="base">
              <a:lnSpc>
                <a:spcPct val="100000"/>
              </a:lnSpc>
            </a:pPr>
            <a:r>
              <a:rPr lang="en-GB" sz="800" i="1" dirty="0">
                <a:effectLst/>
                <a:latin typeface="Segoe UI" panose="020B0502040204020203" pitchFamily="34" charset="0"/>
                <a:ea typeface="Times New Roman" panose="02020603050405020304" pitchFamily="18" charset="0"/>
              </a:rPr>
              <a:t> </a:t>
            </a:r>
            <a:endParaRPr lang="en-GB" sz="800" dirty="0">
              <a:effectLst/>
              <a:latin typeface="Times New Roman" panose="02020603050405020304" pitchFamily="18" charset="0"/>
              <a:ea typeface="Times New Roman" panose="02020603050405020304" pitchFamily="18" charset="0"/>
            </a:endParaRPr>
          </a:p>
          <a:p>
            <a:pPr marL="1143000" lvl="2" indent="-228600" algn="just" fontAlgn="base">
              <a:lnSpc>
                <a:spcPct val="100000"/>
              </a:lnSpc>
              <a:buFont typeface="+mj-lt"/>
              <a:buAutoNum type="arabicPeriod" startAt="3"/>
              <a:tabLst>
                <a:tab pos="1371600" algn="l"/>
              </a:tabLst>
            </a:pPr>
            <a:r>
              <a:rPr lang="en-GB" sz="800" i="1" dirty="0">
                <a:solidFill>
                  <a:schemeClr val="bg1"/>
                </a:solidFill>
                <a:effectLst/>
                <a:latin typeface="Segoe UI" panose="020B0502040204020203" pitchFamily="34" charset="0"/>
                <a:ea typeface="Times New Roman" panose="02020603050405020304" pitchFamily="18" charset="0"/>
              </a:rPr>
              <a:t>the ability to restore the availability and access to personal data in a timely manner in the event of a physical or technical incident;</a:t>
            </a:r>
            <a:endParaRPr lang="en-GB" sz="800" dirty="0">
              <a:solidFill>
                <a:schemeClr val="bg1"/>
              </a:solidFill>
              <a:effectLst/>
              <a:latin typeface="Times New Roman" panose="02020603050405020304" pitchFamily="18" charset="0"/>
              <a:ea typeface="Times New Roman" panose="02020603050405020304" pitchFamily="18" charset="0"/>
            </a:endParaRPr>
          </a:p>
          <a:p>
            <a:pPr algn="just" fontAlgn="base">
              <a:lnSpc>
                <a:spcPct val="100000"/>
              </a:lnSpc>
            </a:pPr>
            <a:r>
              <a:rPr lang="en-GB" sz="800" i="1" dirty="0">
                <a:effectLst/>
                <a:latin typeface="Segoe UI" panose="020B0502040204020203" pitchFamily="34" charset="0"/>
                <a:ea typeface="Times New Roman" panose="02020603050405020304" pitchFamily="18" charset="0"/>
              </a:rPr>
              <a:t> </a:t>
            </a:r>
            <a:endParaRPr lang="en-GB" sz="800" dirty="0">
              <a:effectLst/>
              <a:latin typeface="Times New Roman" panose="02020603050405020304" pitchFamily="18" charset="0"/>
              <a:ea typeface="Times New Roman" panose="02020603050405020304" pitchFamily="18" charset="0"/>
            </a:endParaRPr>
          </a:p>
          <a:p>
            <a:pPr marL="1143000" lvl="2" indent="-228600" algn="just" fontAlgn="base">
              <a:lnSpc>
                <a:spcPct val="100000"/>
              </a:lnSpc>
              <a:buFont typeface="+mj-lt"/>
              <a:buAutoNum type="arabicPeriod" startAt="4"/>
              <a:tabLst>
                <a:tab pos="1371600" algn="l"/>
              </a:tabLst>
            </a:pPr>
            <a:r>
              <a:rPr lang="en-GB" sz="800" i="1" dirty="0">
                <a:solidFill>
                  <a:schemeClr val="bg1"/>
                </a:solidFill>
                <a:effectLst/>
                <a:latin typeface="Segoe UI" panose="020B0502040204020203" pitchFamily="34" charset="0"/>
                <a:ea typeface="Times New Roman" panose="02020603050405020304" pitchFamily="18" charset="0"/>
              </a:rPr>
              <a:t>a process for regularly testing, assessing, and evaluating the effectiveness of technical and organisational measures for ensuring the security of </a:t>
            </a:r>
          </a:p>
          <a:p>
            <a:pPr marL="914400" lvl="2" algn="just" fontAlgn="base">
              <a:lnSpc>
                <a:spcPct val="100000"/>
              </a:lnSpc>
              <a:tabLst>
                <a:tab pos="1371600" algn="l"/>
              </a:tabLst>
            </a:pPr>
            <a:r>
              <a:rPr lang="en-GB" sz="800" i="1" dirty="0">
                <a:solidFill>
                  <a:schemeClr val="bg1"/>
                </a:solidFill>
                <a:effectLst/>
                <a:latin typeface="Segoe UI" panose="020B0502040204020203" pitchFamily="34" charset="0"/>
                <a:ea typeface="Times New Roman" panose="02020603050405020304" pitchFamily="18" charset="0"/>
              </a:rPr>
              <a:t>the processing.</a:t>
            </a:r>
            <a:endParaRPr lang="en-GB" sz="800" dirty="0">
              <a:solidFill>
                <a:schemeClr val="bg1"/>
              </a:solidFill>
              <a:effectLst/>
              <a:latin typeface="Times New Roman" panose="02020603050405020304" pitchFamily="18" charset="0"/>
              <a:ea typeface="Times New Roman" panose="02020603050405020304" pitchFamily="18" charset="0"/>
            </a:endParaRPr>
          </a:p>
          <a:p>
            <a:pPr marL="216000" lvl="1" indent="-285750" algn="just" fontAlgn="base">
              <a:lnSpc>
                <a:spcPct val="100000"/>
              </a:lnSpc>
              <a:spcBef>
                <a:spcPts val="1200"/>
              </a:spcBef>
              <a:spcAft>
                <a:spcPts val="1200"/>
              </a:spcAft>
              <a:tabLst>
                <a:tab pos="914400" algn="l"/>
              </a:tabLst>
            </a:pPr>
            <a:r>
              <a:rPr lang="en-GB" sz="800" i="1" dirty="0">
                <a:solidFill>
                  <a:schemeClr val="bg1"/>
                </a:solidFill>
                <a:effectLst/>
                <a:latin typeface="Segoe UI" panose="020B0502040204020203" pitchFamily="34" charset="0"/>
                <a:ea typeface="Times New Roman" panose="02020603050405020304" pitchFamily="18" charset="0"/>
              </a:rPr>
              <a:t>          In assessing the appropriate level of security account shall be taken in particular of the risks that are presented by processing, in particular from accidental </a:t>
            </a:r>
          </a:p>
          <a:p>
            <a:pPr marL="216000" lvl="1" indent="-285750" algn="just" fontAlgn="base">
              <a:lnSpc>
                <a:spcPct val="100000"/>
              </a:lnSpc>
              <a:spcBef>
                <a:spcPts val="1200"/>
              </a:spcBef>
              <a:spcAft>
                <a:spcPts val="1200"/>
              </a:spcAft>
              <a:tabLst>
                <a:tab pos="914400" algn="l"/>
              </a:tabLst>
            </a:pPr>
            <a:r>
              <a:rPr lang="en-GB" sz="800" i="1" dirty="0">
                <a:solidFill>
                  <a:schemeClr val="bg1"/>
                </a:solidFill>
                <a:effectLst/>
                <a:latin typeface="Segoe UI" panose="020B0502040204020203" pitchFamily="34" charset="0"/>
                <a:ea typeface="Times New Roman" panose="02020603050405020304" pitchFamily="18" charset="0"/>
              </a:rPr>
              <a:t>            or unlawful destruction, loss, alteration, unauthorised disclosure of, or access to personal data transmitted, stored, or otherwise processed.</a:t>
            </a:r>
            <a:endParaRPr lang="en-GB" sz="800" dirty="0">
              <a:solidFill>
                <a:schemeClr val="bg1"/>
              </a:solidFill>
              <a:effectLst/>
              <a:latin typeface="Times New Roman" panose="02020603050405020304" pitchFamily="18" charset="0"/>
              <a:ea typeface="Times New Roman" panose="02020603050405020304" pitchFamily="18" charset="0"/>
            </a:endParaRPr>
          </a:p>
          <a:p>
            <a:pPr marL="914400" algn="just" fontAlgn="base">
              <a:lnSpc>
                <a:spcPct val="100000"/>
              </a:lnSpc>
              <a:spcBef>
                <a:spcPts val="1200"/>
              </a:spcBef>
              <a:spcAft>
                <a:spcPts val="1200"/>
              </a:spcAft>
            </a:pPr>
            <a:r>
              <a:rPr lang="en-GB" sz="800" dirty="0">
                <a:effectLst/>
                <a:latin typeface="Segoe UI" panose="020B0502040204020203" pitchFamily="34" charset="0"/>
                <a:ea typeface="Times New Roman" panose="02020603050405020304" pitchFamily="18" charset="0"/>
              </a:rPr>
              <a:t> </a:t>
            </a:r>
            <a:endParaRPr lang="en-GB" sz="800" dirty="0">
              <a:effectLst/>
              <a:latin typeface="Times New Roman" panose="02020603050405020304" pitchFamily="18" charset="0"/>
              <a:ea typeface="Times New Roman" panose="02020603050405020304" pitchFamily="18" charset="0"/>
            </a:endParaRPr>
          </a:p>
          <a:p>
            <a:pPr marL="742950" lvl="1" indent="-285750" algn="just" fontAlgn="base">
              <a:lnSpc>
                <a:spcPct val="100000"/>
              </a:lnSpc>
              <a:spcBef>
                <a:spcPts val="1200"/>
              </a:spcBef>
              <a:spcAft>
                <a:spcPts val="1200"/>
              </a:spcAft>
              <a:tabLst>
                <a:tab pos="914400" algn="l"/>
              </a:tabLst>
            </a:pPr>
            <a:r>
              <a:rPr lang="en-GB" sz="800" i="1" dirty="0">
                <a:solidFill>
                  <a:schemeClr val="bg1"/>
                </a:solidFill>
                <a:effectLst/>
                <a:latin typeface="Segoe UI" panose="020B0502040204020203" pitchFamily="34" charset="0"/>
                <a:ea typeface="Times New Roman" panose="02020603050405020304" pitchFamily="18" charset="0"/>
              </a:rPr>
              <a:t>Adherence to an approved code of conduct as referred to in </a:t>
            </a:r>
            <a:r>
              <a:rPr lang="en-GB" sz="800" i="1" u="sng" dirty="0">
                <a:solidFill>
                  <a:schemeClr val="bg1"/>
                </a:solidFill>
                <a:effectLst/>
                <a:latin typeface="Segoe UI" panose="020B0502040204020203"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Article 40</a:t>
            </a:r>
            <a:r>
              <a:rPr lang="en-GB" sz="800" i="1" dirty="0">
                <a:solidFill>
                  <a:schemeClr val="bg1"/>
                </a:solidFill>
                <a:effectLst/>
                <a:latin typeface="Segoe UI" panose="020B0502040204020203" pitchFamily="34" charset="0"/>
                <a:ea typeface="Times New Roman" panose="02020603050405020304" pitchFamily="18" charset="0"/>
              </a:rPr>
              <a:t> or an approved certification mechanism as referred to in </a:t>
            </a:r>
            <a:r>
              <a:rPr lang="en-GB" sz="800" i="1" u="sng" dirty="0">
                <a:solidFill>
                  <a:schemeClr val="bg1"/>
                </a:solidFill>
                <a:effectLst/>
                <a:latin typeface="Segoe UI" panose="020B0502040204020203" pitchFamily="34"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Article 42</a:t>
            </a:r>
            <a:r>
              <a:rPr lang="en-GB" sz="800" i="1" dirty="0">
                <a:solidFill>
                  <a:schemeClr val="bg1"/>
                </a:solidFill>
                <a:effectLst/>
                <a:latin typeface="Segoe UI" panose="020B0502040204020203" pitchFamily="34" charset="0"/>
                <a:ea typeface="Times New Roman" panose="02020603050405020304" pitchFamily="18" charset="0"/>
              </a:rPr>
              <a:t> may be used as an element by which to demonstrate compliance with the requirements set out in paragraph 1 of this Article.</a:t>
            </a:r>
            <a:endParaRPr lang="en-GB" sz="800" dirty="0">
              <a:solidFill>
                <a:schemeClr val="bg1"/>
              </a:solidFill>
              <a:effectLst/>
              <a:latin typeface="Times New Roman" panose="02020603050405020304" pitchFamily="18" charset="0"/>
              <a:ea typeface="Times New Roman" panose="02020603050405020304" pitchFamily="18" charset="0"/>
            </a:endParaRPr>
          </a:p>
          <a:p>
            <a:pPr marL="457200" algn="just">
              <a:lnSpc>
                <a:spcPct val="100000"/>
              </a:lnSpc>
            </a:pPr>
            <a:r>
              <a:rPr lang="en-GB" sz="800" i="1" dirty="0">
                <a:effectLst/>
                <a:latin typeface="Segoe UI" panose="020B0502040204020203" pitchFamily="34" charset="0"/>
                <a:ea typeface="Times New Roman" panose="02020603050405020304" pitchFamily="18" charset="0"/>
              </a:rPr>
              <a:t> </a:t>
            </a:r>
            <a:endParaRPr lang="en-GB" sz="800" dirty="0">
              <a:effectLst/>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42091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429F7-DF56-716B-3556-04110C034856}"/>
              </a:ext>
            </a:extLst>
          </p:cNvPr>
          <p:cNvSpPr>
            <a:spLocks noGrp="1"/>
          </p:cNvSpPr>
          <p:nvPr>
            <p:ph type="title"/>
          </p:nvPr>
        </p:nvSpPr>
        <p:spPr>
          <a:xfrm>
            <a:off x="1122485" y="105032"/>
            <a:ext cx="6549785" cy="735227"/>
          </a:xfrm>
        </p:spPr>
        <p:txBody>
          <a:bodyPr/>
          <a:lstStyle/>
          <a:p>
            <a:r>
              <a:rPr lang="en-GB" dirty="0">
                <a:latin typeface="Segoe UI" panose="020B0502040204020203" pitchFamily="34" charset="0"/>
                <a:cs typeface="Segoe UI" panose="020B0502040204020203" pitchFamily="34" charset="0"/>
              </a:rPr>
              <a:t>DORA</a:t>
            </a:r>
          </a:p>
        </p:txBody>
      </p:sp>
      <p:sp>
        <p:nvSpPr>
          <p:cNvPr id="3" name="Text Placeholder 2">
            <a:extLst>
              <a:ext uri="{FF2B5EF4-FFF2-40B4-BE49-F238E27FC236}">
                <a16:creationId xmlns:a16="http://schemas.microsoft.com/office/drawing/2014/main" id="{97429EB6-B4B5-45D1-BC23-32F4DD98A77A}"/>
              </a:ext>
            </a:extLst>
          </p:cNvPr>
          <p:cNvSpPr>
            <a:spLocks noGrp="1"/>
          </p:cNvSpPr>
          <p:nvPr>
            <p:ph type="body" sz="quarter" idx="15"/>
          </p:nvPr>
        </p:nvSpPr>
        <p:spPr>
          <a:xfrm>
            <a:off x="1122485" y="1282737"/>
            <a:ext cx="6556654" cy="3338690"/>
          </a:xfrm>
        </p:spPr>
        <p:txBody>
          <a:bodyPr/>
          <a:lstStyle/>
          <a:p>
            <a:pPr marL="285750" indent="-285750">
              <a:buFont typeface="Arial" panose="020B0604020202020204" pitchFamily="34" charset="0"/>
              <a:buChar char="•"/>
            </a:pPr>
            <a:r>
              <a:rPr lang="en-GB" dirty="0">
                <a:latin typeface="Segoe UI" panose="020B0502040204020203" pitchFamily="34" charset="0"/>
                <a:cs typeface="Segoe UI" panose="020B0502040204020203" pitchFamily="34" charset="0"/>
              </a:rPr>
              <a:t>ICT Risk Management of attack surface and estimation of</a:t>
            </a:r>
          </a:p>
          <a:p>
            <a:r>
              <a:rPr lang="en-GB" dirty="0">
                <a:latin typeface="Segoe UI" panose="020B0502040204020203" pitchFamily="34" charset="0"/>
                <a:cs typeface="Segoe UI" panose="020B0502040204020203" pitchFamily="34" charset="0"/>
              </a:rPr>
              <a:t>     potential impact of an outage</a:t>
            </a:r>
          </a:p>
          <a:p>
            <a:pPr marL="285750" indent="-285750">
              <a:buFont typeface="Arial" panose="020B0604020202020204" pitchFamily="34" charset="0"/>
              <a:buChar char="•"/>
            </a:pPr>
            <a:r>
              <a:rPr lang="en-GB" dirty="0">
                <a:latin typeface="Segoe UI" panose="020B0502040204020203" pitchFamily="34" charset="0"/>
                <a:cs typeface="Segoe UI" panose="020B0502040204020203" pitchFamily="34" charset="0"/>
              </a:rPr>
              <a:t>Voluntary risk reporting</a:t>
            </a:r>
          </a:p>
          <a:p>
            <a:pPr marL="285750" indent="-285750">
              <a:buFont typeface="Arial" panose="020B0604020202020204" pitchFamily="34" charset="0"/>
              <a:buChar char="•"/>
            </a:pPr>
            <a:r>
              <a:rPr lang="en-GB" dirty="0">
                <a:latin typeface="Segoe UI" panose="020B0502040204020203" pitchFamily="34" charset="0"/>
                <a:cs typeface="Segoe UI" panose="020B0502040204020203" pitchFamily="34" charset="0"/>
              </a:rPr>
              <a:t>Mandatory risk reporting</a:t>
            </a:r>
          </a:p>
          <a:p>
            <a:pPr marL="285750" indent="-285750">
              <a:buFont typeface="Arial" panose="020B0604020202020204" pitchFamily="34" charset="0"/>
              <a:buChar char="•"/>
            </a:pPr>
            <a:r>
              <a:rPr lang="en-GB" dirty="0">
                <a:latin typeface="Segoe UI" panose="020B0502040204020203" pitchFamily="34" charset="0"/>
                <a:cs typeface="Segoe UI" panose="020B0502040204020203" pitchFamily="34" charset="0"/>
              </a:rPr>
              <a:t>Digital Operational Resiliency testing including threat led penetration testing</a:t>
            </a:r>
          </a:p>
          <a:p>
            <a:pPr marL="285750" indent="-285750">
              <a:buFont typeface="Arial" panose="020B0604020202020204" pitchFamily="34" charset="0"/>
              <a:buChar char="•"/>
            </a:pPr>
            <a:r>
              <a:rPr lang="en-GB" dirty="0">
                <a:latin typeface="Segoe UI" panose="020B0502040204020203" pitchFamily="34" charset="0"/>
                <a:cs typeface="Segoe UI" panose="020B0502040204020203" pitchFamily="34" charset="0"/>
              </a:rPr>
              <a:t>Information and intelligence sharing</a:t>
            </a:r>
          </a:p>
          <a:p>
            <a:pPr marL="285750" indent="-285750">
              <a:buFont typeface="Arial" panose="020B0604020202020204" pitchFamily="34" charset="0"/>
              <a:buChar char="•"/>
            </a:pPr>
            <a:r>
              <a:rPr lang="en-GB" dirty="0">
                <a:latin typeface="Segoe UI" panose="020B0502040204020203" pitchFamily="34" charset="0"/>
                <a:cs typeface="Segoe UI" panose="020B0502040204020203" pitchFamily="34" charset="0"/>
              </a:rPr>
              <a:t>Managing ICT third party risk by covered entities</a:t>
            </a:r>
          </a:p>
          <a:p>
            <a:pPr marL="285750" indent="-285750">
              <a:buFont typeface="Arial" panose="020B0604020202020204" pitchFamily="34" charset="0"/>
              <a:buChar char="•"/>
            </a:pPr>
            <a:r>
              <a:rPr lang="en-GB" dirty="0">
                <a:latin typeface="Segoe UI" panose="020B0502040204020203" pitchFamily="34" charset="0"/>
                <a:cs typeface="Segoe UI" panose="020B0502040204020203" pitchFamily="34" charset="0"/>
              </a:rPr>
              <a:t>DORA authorises the European Supervisory authority to establish </a:t>
            </a:r>
          </a:p>
          <a:p>
            <a:r>
              <a:rPr lang="en-GB" dirty="0">
                <a:latin typeface="Segoe UI" panose="020B0502040204020203" pitchFamily="34" charset="0"/>
                <a:cs typeface="Segoe UI" panose="020B0502040204020203" pitchFamily="34" charset="0"/>
              </a:rPr>
              <a:t>    arrangements with regulators in non EU countries</a:t>
            </a:r>
          </a:p>
          <a:p>
            <a:endParaRPr lang="en-GB" dirty="0"/>
          </a:p>
        </p:txBody>
      </p:sp>
    </p:spTree>
    <p:extLst>
      <p:ext uri="{BB962C8B-B14F-4D97-AF65-F5344CB8AC3E}">
        <p14:creationId xmlns:p14="http://schemas.microsoft.com/office/powerpoint/2010/main" val="3497092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E98FB-3B25-74CE-E6F1-304B9AC35CD1}"/>
              </a:ext>
            </a:extLst>
          </p:cNvPr>
          <p:cNvSpPr>
            <a:spLocks noGrp="1"/>
          </p:cNvSpPr>
          <p:nvPr>
            <p:ph type="title"/>
          </p:nvPr>
        </p:nvSpPr>
        <p:spPr>
          <a:xfrm>
            <a:off x="1122485" y="333632"/>
            <a:ext cx="6549785" cy="654909"/>
          </a:xfrm>
        </p:spPr>
        <p:txBody>
          <a:bodyPr/>
          <a:lstStyle/>
          <a:p>
            <a:r>
              <a:rPr lang="en-GB" sz="2800" b="0" i="0" dirty="0">
                <a:effectLst/>
                <a:latin typeface="Segoe UI" panose="020B0502040204020203" pitchFamily="34" charset="0"/>
                <a:cs typeface="Segoe UI" panose="020B0502040204020203" pitchFamily="34" charset="0"/>
              </a:rPr>
              <a:t>Network and Information Security (NIS) Directive</a:t>
            </a:r>
            <a:endParaRPr lang="en-GB" sz="6000" dirty="0">
              <a:latin typeface="Segoe UI" panose="020B0502040204020203" pitchFamily="34" charset="0"/>
              <a:cs typeface="Segoe UI" panose="020B0502040204020203" pitchFamily="34" charset="0"/>
            </a:endParaRPr>
          </a:p>
        </p:txBody>
      </p:sp>
      <p:sp>
        <p:nvSpPr>
          <p:cNvPr id="3" name="Text Placeholder 2">
            <a:extLst>
              <a:ext uri="{FF2B5EF4-FFF2-40B4-BE49-F238E27FC236}">
                <a16:creationId xmlns:a16="http://schemas.microsoft.com/office/drawing/2014/main" id="{3811E0A1-245B-5D9B-C2A4-BD3216CCDE24}"/>
              </a:ext>
            </a:extLst>
          </p:cNvPr>
          <p:cNvSpPr>
            <a:spLocks noGrp="1"/>
          </p:cNvSpPr>
          <p:nvPr>
            <p:ph type="body" sz="quarter" idx="15"/>
          </p:nvPr>
        </p:nvSpPr>
        <p:spPr>
          <a:xfrm>
            <a:off x="1115616" y="1173893"/>
            <a:ext cx="6556654" cy="2775734"/>
          </a:xfrm>
        </p:spPr>
        <p:txBody>
          <a:bodyPr/>
          <a:lstStyle/>
          <a:p>
            <a:r>
              <a:rPr lang="en-GB" b="0" i="0" dirty="0">
                <a:effectLst/>
                <a:latin typeface="Segoe UI" panose="020B0502040204020203" pitchFamily="34" charset="0"/>
                <a:cs typeface="Segoe UI" panose="020B0502040204020203" pitchFamily="34" charset="0"/>
              </a:rPr>
              <a:t>Network and Information Security (NIS) Directive to be replaced </a:t>
            </a:r>
          </a:p>
          <a:p>
            <a:pPr marL="285750" indent="-285750">
              <a:buFont typeface="Arial" panose="020B0604020202020204" pitchFamily="34" charset="0"/>
              <a:buChar char="•"/>
            </a:pPr>
            <a:r>
              <a:rPr lang="en-GB" dirty="0">
                <a:latin typeface="Segoe UI" panose="020B0502040204020203" pitchFamily="34" charset="0"/>
                <a:cs typeface="Segoe UI" panose="020B0502040204020203" pitchFamily="34" charset="0"/>
              </a:rPr>
              <a:t>C</a:t>
            </a:r>
            <a:r>
              <a:rPr lang="en-GB" sz="1600" b="0" i="0" dirty="0">
                <a:effectLst/>
                <a:latin typeface="Segoe UI" panose="020B0502040204020203" pitchFamily="34" charset="0"/>
                <a:cs typeface="Segoe UI" panose="020B0502040204020203" pitchFamily="34" charset="0"/>
              </a:rPr>
              <a:t>lear and precise rules</a:t>
            </a:r>
          </a:p>
          <a:p>
            <a:pPr marL="285750" indent="-285750">
              <a:buFont typeface="Arial" panose="020B0604020202020204" pitchFamily="34" charset="0"/>
              <a:buChar char="•"/>
            </a:pPr>
            <a:r>
              <a:rPr lang="en-GB" dirty="0">
                <a:latin typeface="Segoe UI" panose="020B0502040204020203" pitchFamily="34" charset="0"/>
                <a:cs typeface="Segoe UI" panose="020B0502040204020203" pitchFamily="34" charset="0"/>
              </a:rPr>
              <a:t>All types of data – not just personal data</a:t>
            </a:r>
            <a:endParaRPr lang="en-GB" b="0" i="0" dirty="0">
              <a:effectLst/>
              <a:latin typeface="Segoe UI" panose="020B0502040204020203" pitchFamily="34" charset="0"/>
              <a:cs typeface="Segoe UI" panose="020B0502040204020203" pitchFamily="34" charset="0"/>
            </a:endParaRPr>
          </a:p>
          <a:p>
            <a:pPr marL="285750" indent="-285750" algn="l" fontAlgn="ctr">
              <a:buFont typeface="Arial" panose="020B0604020202020204" pitchFamily="34" charset="0"/>
              <a:buChar char="•"/>
            </a:pPr>
            <a:r>
              <a:rPr lang="en-GB" b="0" i="0" dirty="0">
                <a:effectLst/>
                <a:latin typeface="Segoe UI" panose="020B0502040204020203" pitchFamily="34" charset="0"/>
                <a:cs typeface="Segoe UI" panose="020B0502040204020203" pitchFamily="34" charset="0"/>
              </a:rPr>
              <a:t>More entities and sectors will have to take measures to protect themselves:</a:t>
            </a:r>
          </a:p>
          <a:p>
            <a:pPr marL="285750" indent="-285750" algn="l" fontAlgn="ctr">
              <a:buFont typeface="Arial" panose="020B0604020202020204" pitchFamily="34" charset="0"/>
              <a:buChar char="•"/>
            </a:pPr>
            <a:r>
              <a:rPr lang="en-GB" b="0" i="0" dirty="0">
                <a:effectLst/>
                <a:latin typeface="Segoe UI" panose="020B0502040204020203" pitchFamily="34" charset="0"/>
                <a:cs typeface="Segoe UI" panose="020B0502040204020203" pitchFamily="34" charset="0"/>
              </a:rPr>
              <a:t>“</a:t>
            </a:r>
            <a:r>
              <a:rPr lang="en-GB" sz="1600" b="0" i="0" dirty="0">
                <a:effectLst/>
                <a:latin typeface="Segoe UI" panose="020B0502040204020203" pitchFamily="34" charset="0"/>
                <a:cs typeface="Segoe UI" panose="020B0502040204020203" pitchFamily="34" charset="0"/>
              </a:rPr>
              <a:t>Essential sectors” such as the energy, transport, banking, health, digital infrastructure, </a:t>
            </a:r>
          </a:p>
          <a:p>
            <a:pPr algn="l" fontAlgn="ctr"/>
            <a:r>
              <a:rPr lang="en-GB" sz="1600" b="0" i="0" dirty="0">
                <a:effectLst/>
                <a:latin typeface="Segoe UI" panose="020B0502040204020203" pitchFamily="34" charset="0"/>
                <a:cs typeface="Segoe UI" panose="020B0502040204020203" pitchFamily="34" charset="0"/>
              </a:rPr>
              <a:t>     public administration and space sectors will be covered by the new security provisions.</a:t>
            </a:r>
          </a:p>
          <a:p>
            <a:pPr marL="285750" indent="-285750" algn="l" fontAlgn="ctr">
              <a:buFont typeface="Arial" panose="020B0604020202020204" pitchFamily="34" charset="0"/>
              <a:buChar char="•"/>
            </a:pPr>
            <a:r>
              <a:rPr lang="en-GB" sz="1600" b="0" i="0" dirty="0">
                <a:effectLst/>
                <a:latin typeface="Segoe UI" panose="020B0502040204020203" pitchFamily="34" charset="0"/>
                <a:cs typeface="Segoe UI" panose="020B0502040204020203" pitchFamily="34" charset="0"/>
              </a:rPr>
              <a:t>companies,  governmental and public bodies </a:t>
            </a:r>
          </a:p>
          <a:p>
            <a:pPr marL="285750" indent="-285750" algn="l" fontAlgn="ctr">
              <a:buFont typeface="Arial" panose="020B0604020202020204" pitchFamily="34" charset="0"/>
              <a:buChar char="•"/>
            </a:pPr>
            <a:r>
              <a:rPr lang="en-GB" sz="1600" b="0" i="0" dirty="0">
                <a:effectLst/>
                <a:latin typeface="Segoe UI" panose="020B0502040204020203" pitchFamily="34" charset="0"/>
                <a:cs typeface="Segoe UI" panose="020B0502040204020203" pitchFamily="34" charset="0"/>
              </a:rPr>
              <a:t>The new rules will also protect so-called “important sectors” such as </a:t>
            </a:r>
          </a:p>
          <a:p>
            <a:pPr algn="l" fontAlgn="ctr"/>
            <a:r>
              <a:rPr lang="en-GB" sz="1600" b="0" i="0" dirty="0">
                <a:effectLst/>
                <a:latin typeface="Segoe UI" panose="020B0502040204020203" pitchFamily="34" charset="0"/>
                <a:cs typeface="Segoe UI" panose="020B0502040204020203" pitchFamily="34" charset="0"/>
              </a:rPr>
              <a:t>     postal services, waste management, chemicals, food, </a:t>
            </a:r>
          </a:p>
          <a:p>
            <a:pPr algn="l" fontAlgn="ctr"/>
            <a:r>
              <a:rPr lang="en-GB" sz="1600" b="0" i="0" dirty="0">
                <a:effectLst/>
                <a:latin typeface="Segoe UI" panose="020B0502040204020203" pitchFamily="34" charset="0"/>
                <a:cs typeface="Segoe UI" panose="020B0502040204020203" pitchFamily="34" charset="0"/>
              </a:rPr>
              <a:t>     manufacturing of medical devices, electronics, machinery, motor vehicles and </a:t>
            </a:r>
          </a:p>
          <a:p>
            <a:pPr algn="l" fontAlgn="ctr"/>
            <a:r>
              <a:rPr lang="en-GB" sz="1600" b="0" i="0" dirty="0">
                <a:effectLst/>
                <a:latin typeface="Segoe UI" panose="020B0502040204020203" pitchFamily="34" charset="0"/>
                <a:cs typeface="Segoe UI" panose="020B0502040204020203" pitchFamily="34" charset="0"/>
              </a:rPr>
              <a:t>    digital providers. </a:t>
            </a:r>
          </a:p>
          <a:p>
            <a:pPr marL="285750" indent="-285750" algn="l" fontAlgn="ctr">
              <a:buFont typeface="Arial" panose="020B0604020202020204" pitchFamily="34" charset="0"/>
              <a:buChar char="•"/>
            </a:pPr>
            <a:r>
              <a:rPr lang="en-GB" sz="1600" b="0" i="0" dirty="0">
                <a:effectLst/>
                <a:latin typeface="Segoe UI" panose="020B0502040204020203" pitchFamily="34" charset="0"/>
                <a:cs typeface="Segoe UI" panose="020B0502040204020203" pitchFamily="34" charset="0"/>
              </a:rPr>
              <a:t>All medium-sized and large companies in selected sectors will fall under legislation.</a:t>
            </a:r>
            <a:endParaRPr lang="en-GB"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671908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45530-A881-3918-0292-4C615BDE5DCF}"/>
              </a:ext>
            </a:extLst>
          </p:cNvPr>
          <p:cNvSpPr>
            <a:spLocks noGrp="1"/>
          </p:cNvSpPr>
          <p:nvPr>
            <p:ph type="title"/>
          </p:nvPr>
        </p:nvSpPr>
        <p:spPr>
          <a:xfrm>
            <a:off x="1122485" y="105032"/>
            <a:ext cx="6549785" cy="1088842"/>
          </a:xfrm>
        </p:spPr>
        <p:txBody>
          <a:bodyPr/>
          <a:lstStyle/>
          <a:p>
            <a:r>
              <a:rPr lang="en-GB" sz="4000" dirty="0">
                <a:latin typeface="Helvetica" panose="020B0604020202020204" pitchFamily="34" charset="0"/>
              </a:rPr>
              <a:t>INADEQUATE SECURITY </a:t>
            </a:r>
            <a:endParaRPr lang="en-GB" dirty="0"/>
          </a:p>
        </p:txBody>
      </p:sp>
      <p:sp>
        <p:nvSpPr>
          <p:cNvPr id="3" name="Text Placeholder 2">
            <a:extLst>
              <a:ext uri="{FF2B5EF4-FFF2-40B4-BE49-F238E27FC236}">
                <a16:creationId xmlns:a16="http://schemas.microsoft.com/office/drawing/2014/main" id="{16DC839B-70C9-83AC-2411-595CDA178A57}"/>
              </a:ext>
            </a:extLst>
          </p:cNvPr>
          <p:cNvSpPr>
            <a:spLocks noGrp="1"/>
          </p:cNvSpPr>
          <p:nvPr>
            <p:ph type="body" sz="quarter" idx="15"/>
          </p:nvPr>
        </p:nvSpPr>
        <p:spPr>
          <a:xfrm>
            <a:off x="1115616" y="1303639"/>
            <a:ext cx="6556654" cy="2645988"/>
          </a:xfrm>
        </p:spPr>
        <p:txBody>
          <a:bodyPr/>
          <a:lstStyle/>
          <a:p>
            <a:endParaRPr lang="en-GB" dirty="0"/>
          </a:p>
          <a:p>
            <a:pPr marL="285750" indent="-285750">
              <a:lnSpc>
                <a:spcPct val="150000"/>
              </a:lnSpc>
              <a:buFont typeface="Arial" panose="020B0604020202020204" pitchFamily="34" charset="0"/>
              <a:buChar char="•"/>
            </a:pPr>
            <a:r>
              <a:rPr lang="en-GB" dirty="0">
                <a:latin typeface="Segoe UI" panose="020B0502040204020203" pitchFamily="34" charset="0"/>
                <a:cs typeface="Segoe UI" panose="020B0502040204020203" pitchFamily="34" charset="0"/>
              </a:rPr>
              <a:t>MANY SMES NOT COMPLIANT AT ALL</a:t>
            </a:r>
          </a:p>
          <a:p>
            <a:pPr marL="285750" indent="-285750">
              <a:lnSpc>
                <a:spcPct val="150000"/>
              </a:lnSpc>
              <a:buFont typeface="Arial" panose="020B0604020202020204" pitchFamily="34" charset="0"/>
              <a:buChar char="•"/>
            </a:pPr>
            <a:r>
              <a:rPr lang="en-GB" dirty="0">
                <a:latin typeface="Segoe UI" panose="020B0502040204020203" pitchFamily="34" charset="0"/>
                <a:cs typeface="Segoe UI" panose="020B0502040204020203" pitchFamily="34" charset="0"/>
              </a:rPr>
              <a:t>CYBER ESSENTIALS</a:t>
            </a:r>
          </a:p>
          <a:p>
            <a:pPr marL="285750" indent="-285750">
              <a:lnSpc>
                <a:spcPct val="150000"/>
              </a:lnSpc>
              <a:buFont typeface="Arial" panose="020B0604020202020204" pitchFamily="34" charset="0"/>
              <a:buChar char="•"/>
            </a:pPr>
            <a:r>
              <a:rPr lang="en-GB" dirty="0">
                <a:latin typeface="Segoe UI" panose="020B0502040204020203" pitchFamily="34" charset="0"/>
                <a:cs typeface="Segoe UI" panose="020B0502040204020203" pitchFamily="34" charset="0"/>
              </a:rPr>
              <a:t>ISO 27001</a:t>
            </a:r>
          </a:p>
          <a:p>
            <a:pPr marL="285750" indent="-285750">
              <a:lnSpc>
                <a:spcPct val="150000"/>
              </a:lnSpc>
              <a:buFont typeface="Arial" panose="020B0604020202020204" pitchFamily="34" charset="0"/>
              <a:buChar char="•"/>
            </a:pPr>
            <a:r>
              <a:rPr lang="en-GB" dirty="0">
                <a:latin typeface="Segoe UI" panose="020B0502040204020203" pitchFamily="34" charset="0"/>
                <a:cs typeface="Segoe UI" panose="020B0502040204020203" pitchFamily="34" charset="0"/>
              </a:rPr>
              <a:t>MANY MULTINATIONALS SUCCESSFULLY ATTACKED THROUGH MINOR FLAWS IN</a:t>
            </a:r>
          </a:p>
          <a:p>
            <a:pPr>
              <a:lnSpc>
                <a:spcPct val="150000"/>
              </a:lnSpc>
            </a:pPr>
            <a:r>
              <a:rPr lang="en-GB" dirty="0">
                <a:latin typeface="Segoe UI" panose="020B0502040204020203" pitchFamily="34" charset="0"/>
                <a:cs typeface="Segoe UI" panose="020B0502040204020203" pitchFamily="34" charset="0"/>
              </a:rPr>
              <a:t>     OTHERWISE COMPREHENSIVE SECURITY</a:t>
            </a:r>
          </a:p>
          <a:p>
            <a:endParaRPr lang="en-GB" dirty="0">
              <a:latin typeface="Segoe UI" panose="020B0502040204020203" pitchFamily="34" charset="0"/>
              <a:cs typeface="Segoe UI" panose="020B0502040204020203" pitchFamily="34" charset="0"/>
            </a:endParaRPr>
          </a:p>
          <a:p>
            <a:endParaRPr lang="en-GB"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61450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7C05D-8A3B-EAE1-6323-0D7037CEA72D}"/>
              </a:ext>
            </a:extLst>
          </p:cNvPr>
          <p:cNvSpPr>
            <a:spLocks noGrp="1"/>
          </p:cNvSpPr>
          <p:nvPr>
            <p:ph type="title"/>
          </p:nvPr>
        </p:nvSpPr>
        <p:spPr>
          <a:xfrm>
            <a:off x="1122485" y="247135"/>
            <a:ext cx="6549785" cy="994718"/>
          </a:xfrm>
        </p:spPr>
        <p:txBody>
          <a:bodyPr/>
          <a:lstStyle/>
          <a:p>
            <a:r>
              <a:rPr lang="en-GB" sz="2400" dirty="0">
                <a:latin typeface="Segoe UI" panose="020B0502040204020203" pitchFamily="34" charset="0"/>
                <a:cs typeface="Segoe UI" panose="020B0502040204020203" pitchFamily="34" charset="0"/>
              </a:rPr>
              <a:t>Hackers now highly </a:t>
            </a:r>
            <a:br>
              <a:rPr lang="en-GB" sz="2400" dirty="0">
                <a:latin typeface="Segoe UI" panose="020B0502040204020203" pitchFamily="34" charset="0"/>
                <a:cs typeface="Segoe UI" panose="020B0502040204020203" pitchFamily="34" charset="0"/>
              </a:rPr>
            </a:br>
            <a:r>
              <a:rPr lang="en-GB" sz="2400" dirty="0">
                <a:latin typeface="Segoe UI" panose="020B0502040204020203" pitchFamily="34" charset="0"/>
                <a:cs typeface="Segoe UI" panose="020B0502040204020203" pitchFamily="34" charset="0"/>
              </a:rPr>
              <a:t>sophisticated and able to penetrate all but </a:t>
            </a:r>
            <a:br>
              <a:rPr lang="en-GB" sz="2400" dirty="0">
                <a:latin typeface="Segoe UI" panose="020B0502040204020203" pitchFamily="34" charset="0"/>
                <a:cs typeface="Segoe UI" panose="020B0502040204020203" pitchFamily="34" charset="0"/>
              </a:rPr>
            </a:br>
            <a:r>
              <a:rPr lang="en-GB" sz="2400" dirty="0">
                <a:latin typeface="Segoe UI" panose="020B0502040204020203" pitchFamily="34" charset="0"/>
                <a:cs typeface="Segoe UI" panose="020B0502040204020203" pitchFamily="34" charset="0"/>
              </a:rPr>
              <a:t>the best defences</a:t>
            </a:r>
          </a:p>
        </p:txBody>
      </p:sp>
      <p:sp>
        <p:nvSpPr>
          <p:cNvPr id="3" name="Text Placeholder 2">
            <a:extLst>
              <a:ext uri="{FF2B5EF4-FFF2-40B4-BE49-F238E27FC236}">
                <a16:creationId xmlns:a16="http://schemas.microsoft.com/office/drawing/2014/main" id="{3D6AA6B5-E40C-F593-DF2C-C91B01BA01B8}"/>
              </a:ext>
            </a:extLst>
          </p:cNvPr>
          <p:cNvSpPr>
            <a:spLocks noGrp="1"/>
          </p:cNvSpPr>
          <p:nvPr>
            <p:ph type="body" sz="quarter" idx="15"/>
          </p:nvPr>
        </p:nvSpPr>
        <p:spPr>
          <a:xfrm>
            <a:off x="1239183" y="2026508"/>
            <a:ext cx="6556654" cy="2607276"/>
          </a:xfrm>
        </p:spPr>
        <p:txBody>
          <a:bodyPr/>
          <a:lstStyle/>
          <a:p>
            <a:endParaRPr lang="en-GB" dirty="0">
              <a:latin typeface="Segoe UI" panose="020B0502040204020203" pitchFamily="34" charset="0"/>
              <a:cs typeface="Segoe UI" panose="020B0502040204020203" pitchFamily="34" charset="0"/>
            </a:endParaRPr>
          </a:p>
          <a:p>
            <a:endParaRPr lang="en-GB" dirty="0"/>
          </a:p>
          <a:p>
            <a:endParaRPr lang="en-GB" dirty="0"/>
          </a:p>
          <a:p>
            <a:endParaRPr lang="en-GB" dirty="0"/>
          </a:p>
        </p:txBody>
      </p:sp>
      <p:sp>
        <p:nvSpPr>
          <p:cNvPr id="5" name="TextBox 4">
            <a:extLst>
              <a:ext uri="{FF2B5EF4-FFF2-40B4-BE49-F238E27FC236}">
                <a16:creationId xmlns:a16="http://schemas.microsoft.com/office/drawing/2014/main" id="{23EF3858-365B-2D16-B6B9-997901C22E2F}"/>
              </a:ext>
            </a:extLst>
          </p:cNvPr>
          <p:cNvSpPr txBox="1"/>
          <p:nvPr/>
        </p:nvSpPr>
        <p:spPr>
          <a:xfrm>
            <a:off x="87958" y="1689708"/>
            <a:ext cx="8618838" cy="2944076"/>
          </a:xfrm>
          <a:prstGeom prst="rect">
            <a:avLst/>
          </a:prstGeom>
          <a:noFill/>
        </p:spPr>
        <p:txBody>
          <a:bodyPr wrap="square">
            <a:spAutoFit/>
          </a:bodyPr>
          <a:lstStyle/>
          <a:p>
            <a:pPr marL="342900" marR="22860" lvl="0" indent="-342900" algn="just" fontAlgn="base">
              <a:lnSpc>
                <a:spcPts val="1330"/>
              </a:lnSpc>
              <a:spcBef>
                <a:spcPts val="1335"/>
              </a:spcBef>
              <a:spcAft>
                <a:spcPts val="0"/>
              </a:spcAft>
              <a:buClr>
                <a:srgbClr val="000000"/>
              </a:buClr>
              <a:buSzPts val="1000"/>
              <a:buFont typeface="+mj-lt"/>
              <a:buAutoNum type="romanLcPeriod"/>
              <a:tabLst>
                <a:tab pos="228600" algn="l"/>
              </a:tabLst>
            </a:pP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Colonial Pipeline,</a:t>
            </a: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rPr>
              <a:t> an American</a:t>
            </a: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 oil pipeline </a:t>
            </a: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rPr>
              <a:t>system that carries</a:t>
            </a: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 gasoline </a:t>
            </a: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rPr>
              <a:t>and</a:t>
            </a: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 jet fuel </a:t>
            </a: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rPr>
              <a:t>mainly to the </a:t>
            </a: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South-eastern United States,</a:t>
            </a: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rPr>
              <a:t> suffered a</a:t>
            </a: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 ransomware</a:t>
            </a: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 cyberattack</a:t>
            </a: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rPr>
              <a:t> on 7 May 2021 that impacted computerized equipment managing the pipeline.</a:t>
            </a:r>
            <a:endParaRPr lang="en-GB" sz="2000" spc="0" dirty="0">
              <a:solidFill>
                <a:schemeClr val="bg1"/>
              </a:solidFill>
              <a:effectLst/>
              <a:latin typeface="Segoe UI" panose="020B0502040204020203" pitchFamily="34" charset="0"/>
              <a:ea typeface="Segoe UI" panose="020B0502040204020203" pitchFamily="34" charset="0"/>
            </a:endParaRPr>
          </a:p>
          <a:p>
            <a:pPr marL="342900" marR="22860" lvl="0" indent="-342900" algn="just" fontAlgn="base">
              <a:lnSpc>
                <a:spcPts val="1320"/>
              </a:lnSpc>
              <a:spcBef>
                <a:spcPts val="1345"/>
              </a:spcBef>
              <a:spcAft>
                <a:spcPts val="0"/>
              </a:spcAft>
              <a:buClr>
                <a:srgbClr val="000000"/>
              </a:buClr>
              <a:buSzPts val="1000"/>
              <a:buFont typeface="+mj-lt"/>
              <a:buAutoNum type="romanLcPeriod"/>
              <a:tabLst>
                <a:tab pos="228600" algn="l"/>
              </a:tabLst>
            </a:pPr>
            <a:r>
              <a:rPr lang="en-US" sz="1600" spc="-5"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rPr>
              <a:t>Acer, the Taiwanese computer manufacturer, was attacked in March 2021. Threat actors gained access to the company's network via a Microsoft Exchange vulnerability.</a:t>
            </a:r>
            <a:endParaRPr lang="en-GB" sz="2000" spc="0" dirty="0">
              <a:solidFill>
                <a:schemeClr val="bg1"/>
              </a:solidFill>
              <a:effectLst/>
              <a:latin typeface="Segoe UI" panose="020B0502040204020203" pitchFamily="34" charset="0"/>
              <a:ea typeface="Segoe UI" panose="020B0502040204020203" pitchFamily="34" charset="0"/>
            </a:endParaRPr>
          </a:p>
          <a:p>
            <a:pPr marL="342900" marR="22860" lvl="0" indent="-342900" algn="just" fontAlgn="base">
              <a:lnSpc>
                <a:spcPts val="1325"/>
              </a:lnSpc>
              <a:spcBef>
                <a:spcPts val="1350"/>
              </a:spcBef>
              <a:spcAft>
                <a:spcPts val="0"/>
              </a:spcAft>
              <a:buClr>
                <a:srgbClr val="000000"/>
              </a:buClr>
              <a:buSzPts val="1000"/>
              <a:buFont typeface="+mj-lt"/>
              <a:buAutoNum type="romanLcPeriod"/>
              <a:tabLst>
                <a:tab pos="228600" algn="l"/>
              </a:tabLst>
            </a:pPr>
            <a:r>
              <a:rPr lang="en-US" sz="1600" spc="5"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rPr>
              <a:t>Kia Motors America suffered a</a:t>
            </a:r>
            <a:r>
              <a:rPr lang="en-US" sz="1600" spc="5" dirty="0">
                <a:solidFill>
                  <a:srgbClr val="00677F"/>
                </a:solidFill>
                <a:effectLst/>
                <a:latin typeface="Segoe UI" panose="020B0502040204020203" pitchFamily="34" charset="0"/>
                <a:ea typeface="Segoe UI" panose="020B0502040204020203"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 </a:t>
            </a:r>
            <a:r>
              <a:rPr lang="en-US" sz="1600" spc="5"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attack </a:t>
            </a:r>
            <a:r>
              <a:rPr lang="en-US" sz="1600" spc="5"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rPr>
              <a:t>that caused an extensive system outage in February 2021. The incident impacted the company's mobile apps, payment services, phone services, owner portal, and dealerships' systems.</a:t>
            </a:r>
            <a:endParaRPr lang="en-GB" sz="2000" spc="0" dirty="0">
              <a:solidFill>
                <a:schemeClr val="bg1"/>
              </a:solidFill>
              <a:effectLst/>
              <a:latin typeface="Segoe UI" panose="020B0502040204020203" pitchFamily="34" charset="0"/>
              <a:ea typeface="Segoe UI" panose="020B0502040204020203" pitchFamily="34" charset="0"/>
            </a:endParaRPr>
          </a:p>
          <a:p>
            <a:pPr marL="342900" marR="22860" lvl="0" indent="-342900" algn="just" fontAlgn="base">
              <a:lnSpc>
                <a:spcPts val="1345"/>
              </a:lnSpc>
              <a:spcBef>
                <a:spcPts val="1315"/>
              </a:spcBef>
              <a:spcAft>
                <a:spcPts val="0"/>
              </a:spcAft>
              <a:buClr>
                <a:srgbClr val="000000"/>
              </a:buClr>
              <a:buSzPts val="1000"/>
              <a:buFont typeface="+mj-lt"/>
              <a:buAutoNum type="romanLcPeriod"/>
              <a:tabLst>
                <a:tab pos="228600" algn="l"/>
              </a:tabLst>
            </a:pP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rPr>
              <a:t>JBS USA, the global beef manufacturer, was attacked by the </a:t>
            </a:r>
            <a:r>
              <a:rPr lang="en-US" sz="1600" spc="0" dirty="0" err="1">
                <a:solidFill>
                  <a:schemeClr val="bg1"/>
                </a:solidFill>
                <a:effectLst/>
                <a:latin typeface="Segoe UI" panose="020B0502040204020203" pitchFamily="34" charset="0"/>
                <a:ea typeface="Segoe UI" panose="020B0502040204020203" pitchFamily="34" charset="0"/>
                <a:cs typeface="Times New Roman" panose="02020603050405020304" pitchFamily="18" charset="0"/>
              </a:rPr>
              <a:t>REvil</a:t>
            </a: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rPr>
              <a:t> ransomware group on May 30, 2021.</a:t>
            </a:r>
            <a:endParaRPr lang="en-GB" sz="2000" spc="0" dirty="0">
              <a:solidFill>
                <a:schemeClr val="bg1"/>
              </a:solidFill>
              <a:effectLst/>
              <a:latin typeface="Segoe UI" panose="020B0502040204020203" pitchFamily="34" charset="0"/>
              <a:ea typeface="Segoe UI" panose="020B0502040204020203" pitchFamily="34" charset="0"/>
            </a:endParaRPr>
          </a:p>
          <a:p>
            <a:pPr marL="342900" marR="22860" lvl="0" indent="-342900" algn="just" fontAlgn="base">
              <a:lnSpc>
                <a:spcPts val="1330"/>
              </a:lnSpc>
              <a:spcBef>
                <a:spcPts val="1315"/>
              </a:spcBef>
              <a:spcAft>
                <a:spcPts val="0"/>
              </a:spcAft>
              <a:buClr>
                <a:srgbClr val="000000"/>
              </a:buClr>
              <a:buSzPts val="1000"/>
              <a:buFont typeface="+mj-lt"/>
              <a:buAutoNum type="romanLcPeriod"/>
              <a:tabLst>
                <a:tab pos="228600" algn="l"/>
              </a:tabLst>
            </a:pPr>
            <a:r>
              <a:rPr lang="en-US" sz="1600" spc="0" dirty="0">
                <a:solidFill>
                  <a:schemeClr val="bg1"/>
                </a:solidFill>
                <a:effectLst/>
                <a:latin typeface="Segoe UI" panose="020B0502040204020203" pitchFamily="34" charset="0"/>
                <a:ea typeface="Segoe UI" panose="020B0502040204020203" pitchFamily="34" charset="0"/>
                <a:cs typeface="Times New Roman" panose="02020603050405020304" pitchFamily="18" charset="0"/>
              </a:rPr>
              <a:t>Kaseya, a software provider that offers remote management monitoring to managed service providers (MSPs), was attacked on July 2, 2021. Threat actors exploited the company's platform to deploy ransomware to the networks of its end customers.</a:t>
            </a:r>
            <a:endParaRPr lang="en-GB" sz="2000" spc="0" dirty="0">
              <a:solidFill>
                <a:schemeClr val="bg1"/>
              </a:solidFill>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835013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41C21-B093-F6E5-7C39-0492776A6711}"/>
              </a:ext>
            </a:extLst>
          </p:cNvPr>
          <p:cNvSpPr>
            <a:spLocks noGrp="1"/>
          </p:cNvSpPr>
          <p:nvPr>
            <p:ph type="title"/>
          </p:nvPr>
        </p:nvSpPr>
        <p:spPr>
          <a:xfrm>
            <a:off x="1122485" y="562232"/>
            <a:ext cx="6549785" cy="895865"/>
          </a:xfrm>
        </p:spPr>
        <p:txBody>
          <a:bodyPr/>
          <a:lstStyle/>
          <a:p>
            <a:r>
              <a:rPr lang="en-GB" sz="2400" dirty="0"/>
              <a:t>A Monetary Opportunity</a:t>
            </a:r>
            <a:br>
              <a:rPr lang="en-GB" sz="2400" dirty="0"/>
            </a:br>
            <a:endParaRPr lang="en-GB" sz="2400" dirty="0"/>
          </a:p>
        </p:txBody>
      </p:sp>
      <p:sp>
        <p:nvSpPr>
          <p:cNvPr id="3" name="Text Placeholder 2">
            <a:extLst>
              <a:ext uri="{FF2B5EF4-FFF2-40B4-BE49-F238E27FC236}">
                <a16:creationId xmlns:a16="http://schemas.microsoft.com/office/drawing/2014/main" id="{E10D16A2-7999-7F4B-2049-A5DCD23DA2F6}"/>
              </a:ext>
            </a:extLst>
          </p:cNvPr>
          <p:cNvSpPr>
            <a:spLocks noGrp="1"/>
          </p:cNvSpPr>
          <p:nvPr>
            <p:ph type="body" sz="quarter" idx="15"/>
          </p:nvPr>
        </p:nvSpPr>
        <p:spPr>
          <a:xfrm>
            <a:off x="1115616" y="1155357"/>
            <a:ext cx="6556654" cy="3861486"/>
          </a:xfrm>
        </p:spPr>
        <p:txBody>
          <a:bodyPr/>
          <a:lstStyle/>
          <a:p>
            <a:endParaRPr lang="en-GB" dirty="0"/>
          </a:p>
          <a:p>
            <a:pPr marL="285750" indent="-285750">
              <a:buFont typeface="Arial" panose="020B0604020202020204" pitchFamily="34" charset="0"/>
              <a:buChar char="•"/>
            </a:pPr>
            <a:r>
              <a:rPr lang="en-GB" sz="2000" dirty="0">
                <a:latin typeface="Segoe UI" panose="020B0502040204020203" pitchFamily="34" charset="0"/>
                <a:cs typeface="Segoe UI" panose="020B0502040204020203" pitchFamily="34" charset="0"/>
              </a:rPr>
              <a:t>Ransomware attacks represent a rich monetary opportunity for: </a:t>
            </a:r>
          </a:p>
          <a:p>
            <a:pPr marL="285750" indent="-285750">
              <a:buFont typeface="Arial" panose="020B0604020202020204" pitchFamily="34" charset="0"/>
              <a:buChar char="•"/>
            </a:pPr>
            <a:endParaRPr lang="en-GB" sz="2000" dirty="0">
              <a:latin typeface="Segoe UI" panose="020B0502040204020203" pitchFamily="34" charset="0"/>
              <a:cs typeface="Segoe UI" panose="020B0502040204020203" pitchFamily="34" charset="0"/>
            </a:endParaRPr>
          </a:p>
          <a:p>
            <a:pPr marL="2428692" lvl="5" indent="-285750"/>
            <a:r>
              <a:rPr lang="en-GB" sz="2000" dirty="0">
                <a:solidFill>
                  <a:schemeClr val="bg1"/>
                </a:solidFill>
                <a:latin typeface="Segoe UI" panose="020B0502040204020203" pitchFamily="34" charset="0"/>
                <a:cs typeface="Segoe UI" panose="020B0502040204020203" pitchFamily="34" charset="0"/>
              </a:rPr>
              <a:t> ambulance chasers  </a:t>
            </a:r>
          </a:p>
          <a:p>
            <a:pPr marL="2428692" lvl="5" indent="-285750"/>
            <a:endParaRPr lang="en-GB" sz="2000" dirty="0">
              <a:solidFill>
                <a:schemeClr val="bg1"/>
              </a:solidFill>
              <a:latin typeface="Segoe UI" panose="020B0502040204020203" pitchFamily="34" charset="0"/>
              <a:cs typeface="Segoe UI" panose="020B0502040204020203" pitchFamily="34" charset="0"/>
            </a:endParaRPr>
          </a:p>
          <a:p>
            <a:pPr marL="2428692" lvl="5" indent="-285750"/>
            <a:r>
              <a:rPr lang="en-GB" sz="2000" dirty="0">
                <a:solidFill>
                  <a:schemeClr val="bg1"/>
                </a:solidFill>
                <a:latin typeface="Segoe UI" panose="020B0502040204020203" pitchFamily="34" charset="0"/>
                <a:cs typeface="Segoe UI" panose="020B0502040204020203" pitchFamily="34" charset="0"/>
              </a:rPr>
              <a:t> firms offering a “top notch” job</a:t>
            </a:r>
          </a:p>
          <a:p>
            <a:pPr marL="2428692" lvl="5" indent="-285750"/>
            <a:endParaRPr lang="en-GB" sz="2000" dirty="0">
              <a:solidFill>
                <a:schemeClr val="bg1"/>
              </a:solidFill>
              <a:latin typeface="Segoe UI" panose="020B0502040204020203" pitchFamily="34" charset="0"/>
              <a:cs typeface="Segoe UI" panose="020B0502040204020203" pitchFamily="34" charset="0"/>
            </a:endParaRPr>
          </a:p>
          <a:p>
            <a:pPr marL="2428692" lvl="5" indent="-285750"/>
            <a:r>
              <a:rPr lang="en-GB" sz="2000" dirty="0">
                <a:solidFill>
                  <a:schemeClr val="bg1"/>
                </a:solidFill>
                <a:latin typeface="Segoe UI" panose="020B0502040204020203" pitchFamily="34" charset="0"/>
                <a:cs typeface="Segoe UI" panose="020B0502040204020203" pitchFamily="34" charset="0"/>
              </a:rPr>
              <a:t> litigants in person</a:t>
            </a:r>
          </a:p>
          <a:p>
            <a:endParaRPr lang="en-GB" sz="2400" dirty="0">
              <a:latin typeface="Segoe UI" panose="020B0502040204020203" pitchFamily="34" charset="0"/>
              <a:cs typeface="Segoe UI" panose="020B0502040204020203" pitchFamily="34" charset="0"/>
            </a:endParaRPr>
          </a:p>
          <a:p>
            <a:endParaRPr lang="en-GB" dirty="0"/>
          </a:p>
        </p:txBody>
      </p:sp>
    </p:spTree>
    <p:extLst>
      <p:ext uri="{BB962C8B-B14F-4D97-AF65-F5344CB8AC3E}">
        <p14:creationId xmlns:p14="http://schemas.microsoft.com/office/powerpoint/2010/main" val="1863240163"/>
      </p:ext>
    </p:extLst>
  </p:cSld>
  <p:clrMapOvr>
    <a:masterClrMapping/>
  </p:clrMapOvr>
</p:sld>
</file>

<file path=ppt/theme/theme1.xml><?xml version="1.0" encoding="utf-8"?>
<a:theme xmlns:a="http://schemas.openxmlformats.org/drawingml/2006/main" name="House style">
  <a:themeElements>
    <a:clrScheme name="Clyde &amp; Co Claret">
      <a:dk1>
        <a:srgbClr val="53565A"/>
      </a:dk1>
      <a:lt1>
        <a:srgbClr val="FFFFFF"/>
      </a:lt1>
      <a:dk2>
        <a:srgbClr val="840B55"/>
      </a:dk2>
      <a:lt2>
        <a:srgbClr val="9F3373"/>
      </a:lt2>
      <a:accent1>
        <a:srgbClr val="B76696"/>
      </a:accent1>
      <a:accent2>
        <a:srgbClr val="E7CCDC"/>
      </a:accent2>
      <a:accent3>
        <a:srgbClr val="F3E6EE"/>
      </a:accent3>
      <a:accent4>
        <a:srgbClr val="D7D8D9"/>
      </a:accent4>
      <a:accent5>
        <a:srgbClr val="EBEBEC"/>
      </a:accent5>
      <a:accent6>
        <a:srgbClr val="00677F"/>
      </a:accent6>
      <a:hlink>
        <a:srgbClr val="840B55"/>
      </a:hlink>
      <a:folHlink>
        <a:srgbClr val="840B55"/>
      </a:folHlink>
    </a:clrScheme>
    <a:fontScheme name="Clyde &amp; Co.">
      <a:majorFont>
        <a:latin typeface="Caecilia LT Std Light"/>
        <a:ea typeface=""/>
        <a:cs typeface=""/>
      </a:majorFont>
      <a:minorFont>
        <a:latin typeface="Caecilia LT Std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4445">
          <a:solidFill>
            <a:schemeClr val="tx1"/>
          </a:solidFill>
        </a:ln>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ouse style presentation (claret)" id="{249B5175-EA5B-4A3F-B444-CC8FBB37282F}" vid="{C4FA12AB-026A-4A00-89B4-25D031C47EE4}"/>
    </a:ext>
  </a:extLst>
</a:theme>
</file>

<file path=ppt/theme/theme2.xml><?xml version="1.0" encoding="utf-8"?>
<a:theme xmlns:a="http://schemas.openxmlformats.org/drawingml/2006/main" name="Alternative logo">
  <a:themeElements>
    <a:clrScheme name="Clyde &amp; Co Claret">
      <a:dk1>
        <a:srgbClr val="53565A"/>
      </a:dk1>
      <a:lt1>
        <a:srgbClr val="FFFFFF"/>
      </a:lt1>
      <a:dk2>
        <a:srgbClr val="840B55"/>
      </a:dk2>
      <a:lt2>
        <a:srgbClr val="9F3373"/>
      </a:lt2>
      <a:accent1>
        <a:srgbClr val="B76696"/>
      </a:accent1>
      <a:accent2>
        <a:srgbClr val="E7CCDC"/>
      </a:accent2>
      <a:accent3>
        <a:srgbClr val="F3E6EE"/>
      </a:accent3>
      <a:accent4>
        <a:srgbClr val="D7D8D9"/>
      </a:accent4>
      <a:accent5>
        <a:srgbClr val="EBEBEC"/>
      </a:accent5>
      <a:accent6>
        <a:srgbClr val="00677F"/>
      </a:accent6>
      <a:hlink>
        <a:srgbClr val="840B55"/>
      </a:hlink>
      <a:folHlink>
        <a:srgbClr val="840B55"/>
      </a:folHlink>
    </a:clrScheme>
    <a:fontScheme name="Clyde &amp; Co.">
      <a:majorFont>
        <a:latin typeface="Caecilia LT Std Light"/>
        <a:ea typeface=""/>
        <a:cs typeface=""/>
      </a:majorFont>
      <a:minorFont>
        <a:latin typeface="Caecilia LT Std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4445">
          <a:solidFill>
            <a:schemeClr val="tx1"/>
          </a:solidFill>
        </a:ln>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ouse style presentation (claret)" id="{249B5175-EA5B-4A3F-B444-CC8FBB37282F}" vid="{898672FD-3E0A-4624-9DD1-5CE194141AA8}"/>
    </a:ext>
  </a:extLst>
</a:theme>
</file>

<file path=ppt/theme/theme3.xml><?xml version="1.0" encoding="utf-8"?>
<a:theme xmlns:a="http://schemas.openxmlformats.org/drawingml/2006/main" name="House style">
  <a:themeElements>
    <a:clrScheme name="Clyde &amp; Co Teal">
      <a:dk1>
        <a:srgbClr val="53565A"/>
      </a:dk1>
      <a:lt1>
        <a:srgbClr val="FFFFFF"/>
      </a:lt1>
      <a:dk2>
        <a:srgbClr val="00677F"/>
      </a:dk2>
      <a:lt2>
        <a:srgbClr val="3389A0"/>
      </a:lt2>
      <a:accent1>
        <a:srgbClr val="66A7B8"/>
      </a:accent1>
      <a:accent2>
        <a:srgbClr val="CCE2E7"/>
      </a:accent2>
      <a:accent3>
        <a:srgbClr val="E6F0F3"/>
      </a:accent3>
      <a:accent4>
        <a:srgbClr val="D7D8D9"/>
      </a:accent4>
      <a:accent5>
        <a:srgbClr val="EBEBEC"/>
      </a:accent5>
      <a:accent6>
        <a:srgbClr val="840B55"/>
      </a:accent6>
      <a:hlink>
        <a:srgbClr val="00677F"/>
      </a:hlink>
      <a:folHlink>
        <a:srgbClr val="00677F"/>
      </a:folHlink>
    </a:clrScheme>
    <a:fontScheme name="Clyde &amp; Co.">
      <a:majorFont>
        <a:latin typeface="Caecilia LT Std Light"/>
        <a:ea typeface=""/>
        <a:cs typeface=""/>
      </a:majorFont>
      <a:minorFont>
        <a:latin typeface="Caecilia LT Std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4445">
          <a:solidFill>
            <a:schemeClr val="tx1"/>
          </a:solidFill>
        </a:ln>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ouse style presentation (teal)" id="{673545F0-383E-4300-84B1-F71F6D3274EF}" vid="{B4BBA844-C059-45FC-9FE0-82432273EFF3}"/>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Type_x0020_of_x0020_document xmlns="bb00b9a1-d746-4ace-867c-3ff2ecf09f55" xsi:nil="true"/>
    <PublishingStartDate xmlns="http://schemas.microsoft.com/sharepoint/v3" xsi:nil="true"/>
    <_dlc_DocId xmlns="bec9b7f1-022d-4818-801c-7bfd407b7a32">SNVRNQJ2MC6M-16-294</_dlc_DocId>
    <_dlc_DocIdUrl xmlns="bec9b7f1-022d-4818-801c-7bfd407b7a32">
      <Url>http://oursharedtoolkit/design/_layouts/15/DocIdRedir.aspx?ID=SNVRNQJ2MC6M-16-294</Url>
      <Description>SNVRNQJ2MC6M-16-294</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B5ACCF08FFE2704F8575E0AA97D3F607" ma:contentTypeVersion="2" ma:contentTypeDescription="Create a new document." ma:contentTypeScope="" ma:versionID="b6100ae754f4f301386dd3f9948b059a">
  <xsd:schema xmlns:xsd="http://www.w3.org/2001/XMLSchema" xmlns:xs="http://www.w3.org/2001/XMLSchema" xmlns:p="http://schemas.microsoft.com/office/2006/metadata/properties" xmlns:ns1="http://schemas.microsoft.com/sharepoint/v3" xmlns:ns2="bec9b7f1-022d-4818-801c-7bfd407b7a32" xmlns:ns3="bb00b9a1-d746-4ace-867c-3ff2ecf09f55" targetNamespace="http://schemas.microsoft.com/office/2006/metadata/properties" ma:root="true" ma:fieldsID="2e75418fe3529098a67524d29a5ba6b4" ns1:_="" ns2:_="" ns3:_="">
    <xsd:import namespace="http://schemas.microsoft.com/sharepoint/v3"/>
    <xsd:import namespace="bec9b7f1-022d-4818-801c-7bfd407b7a32"/>
    <xsd:import namespace="bb00b9a1-d746-4ace-867c-3ff2ecf09f55"/>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3:Type_x0020_of_x0020_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ec9b7f1-022d-4818-801c-7bfd407b7a32"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bb00b9a1-d746-4ace-867c-3ff2ecf09f55" elementFormDefault="qualified">
    <xsd:import namespace="http://schemas.microsoft.com/office/2006/documentManagement/types"/>
    <xsd:import namespace="http://schemas.microsoft.com/office/infopath/2007/PartnerControls"/>
    <xsd:element name="Type_x0020_of_x0020_document" ma:index="13" nillable="true" ma:displayName="Type of document" ma:format="Dropdown" ma:internalName="Type_x0020_of_x0020_document">
      <xsd:simpleType>
        <xsd:restriction base="dms:Choice">
          <xsd:enumeration value="Design toolbox"/>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1 6 " ? > < p r o p e r t i e s   x m l n s = " h t t p : / / w w w . i m a n a g e . c o m / w o r k / x m l s c h e m a " >  
     < d o c u m e n t i d > U K 1 ! 1 2 8 2 7 1 3 4 0 . 1 < / d o c u m e n t i d >  
     < s e n d e r i d > C O P E L < / s e n d e r i d >  
     < s e n d e r e m a i l > L U C Y . C O P E @ C L Y D E C O . C O M < / s e n d e r e m a i l >  
     < l a s t m o d i f i e d > 2 0 2 3 - 1 1 - 0 7 T 1 2 : 0 6 : 5 0 . 0 0 0 0 0 0 0 + 0 0 : 0 0 < / l a s t m o d i f i e d >  
     < d a t a b a s e > U K 1 < / d a t a b a s e >  
 < / p r o p e r t i e s > 
</file>

<file path=customXml/itemProps1.xml><?xml version="1.0" encoding="utf-8"?>
<ds:datastoreItem xmlns:ds="http://schemas.openxmlformats.org/officeDocument/2006/customXml" ds:itemID="{1A17B47C-82F0-4E51-8379-B34C61DF23A0}">
  <ds:schemaRefs>
    <ds:schemaRef ds:uri="http://www.w3.org/XML/1998/namespace"/>
    <ds:schemaRef ds:uri="http://schemas.microsoft.com/sharepoint/v3"/>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bb00b9a1-d746-4ace-867c-3ff2ecf09f55"/>
    <ds:schemaRef ds:uri="bec9b7f1-022d-4818-801c-7bfd407b7a32"/>
    <ds:schemaRef ds:uri="http://purl.org/dc/dcmitype/"/>
  </ds:schemaRefs>
</ds:datastoreItem>
</file>

<file path=customXml/itemProps2.xml><?xml version="1.0" encoding="utf-8"?>
<ds:datastoreItem xmlns:ds="http://schemas.openxmlformats.org/officeDocument/2006/customXml" ds:itemID="{234A9B49-51DC-4A75-9418-9682A3413411}">
  <ds:schemaRefs>
    <ds:schemaRef ds:uri="http://schemas.microsoft.com/sharepoint/events"/>
  </ds:schemaRefs>
</ds:datastoreItem>
</file>

<file path=customXml/itemProps3.xml><?xml version="1.0" encoding="utf-8"?>
<ds:datastoreItem xmlns:ds="http://schemas.openxmlformats.org/officeDocument/2006/customXml" ds:itemID="{531F1EDD-F1DE-4E10-A1F4-A3FC1DE442C3}">
  <ds:schemaRefs>
    <ds:schemaRef ds:uri="bb00b9a1-d746-4ace-867c-3ff2ecf09f55"/>
    <ds:schemaRef ds:uri="bec9b7f1-022d-4818-801c-7bfd407b7a3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5BBACC21-8070-41E2-8342-01A027D4FC2D}">
  <ds:schemaRefs>
    <ds:schemaRef ds:uri="http://schemas.microsoft.com/sharepoint/v3/contenttype/forms"/>
  </ds:schemaRefs>
</ds:datastoreItem>
</file>

<file path=customXml/itemProps5.xml><?xml version="1.0" encoding="utf-8"?>
<ds:datastoreItem xmlns:ds="http://schemas.openxmlformats.org/officeDocument/2006/customXml" ds:itemID="{9310791F-47F3-420C-BAC4-B086C1BCD24B}">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House style presentation (claret)</Template>
  <TotalTime>7497</TotalTime>
  <Words>1156</Words>
  <Application>Microsoft Office PowerPoint</Application>
  <PresentationFormat>On-screen Show (16:9)</PresentationFormat>
  <Paragraphs>156</Paragraphs>
  <Slides>16</Slides>
  <Notes>0</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16</vt:i4>
      </vt:variant>
    </vt:vector>
  </HeadingPairs>
  <TitlesOfParts>
    <vt:vector size="31" baseType="lpstr">
      <vt:lpstr>.AppleSystemUIFont</vt:lpstr>
      <vt:lpstr>Aptos</vt:lpstr>
      <vt:lpstr>Arial</vt:lpstr>
      <vt:lpstr>Caecilia LT Std Light</vt:lpstr>
      <vt:lpstr>Caecilia LT Std Roman</vt:lpstr>
      <vt:lpstr>Calibri</vt:lpstr>
      <vt:lpstr>Helvetica</vt:lpstr>
      <vt:lpstr>LucidaGrande</vt:lpstr>
      <vt:lpstr>Segoe UI</vt:lpstr>
      <vt:lpstr>SegoeUI</vt:lpstr>
      <vt:lpstr>Symbol</vt:lpstr>
      <vt:lpstr>Times New Roman</vt:lpstr>
      <vt:lpstr>House style</vt:lpstr>
      <vt:lpstr>Alternative logo</vt:lpstr>
      <vt:lpstr>House style</vt:lpstr>
      <vt:lpstr>   In 2024 how realistic are the Courts and the ICO  about cyber security, cyber attacks and the prevention of data breaches   Nick Gibbons, Legal Director</vt:lpstr>
      <vt:lpstr>   SUMMARY</vt:lpstr>
      <vt:lpstr>      RANSOMWARE ATTACKS 2023</vt:lpstr>
      <vt:lpstr>GDPR Security : Article 32 </vt:lpstr>
      <vt:lpstr>DORA</vt:lpstr>
      <vt:lpstr>Network and Information Security (NIS) Directive</vt:lpstr>
      <vt:lpstr>INADEQUATE SECURITY </vt:lpstr>
      <vt:lpstr>Hackers now highly  sophisticated and able to penetrate all but  the best defences</vt:lpstr>
      <vt:lpstr>A Monetary Opportunity </vt:lpstr>
      <vt:lpstr> AMBULANCE CHASERS </vt:lpstr>
      <vt:lpstr>“TOP NOTCH” JOB</vt:lpstr>
      <vt:lpstr>Litigants in person</vt:lpstr>
      <vt:lpstr>Courts more sympathetic to defendants</vt:lpstr>
      <vt:lpstr>ICO </vt:lpstr>
      <vt:lpstr>  Fixed Recoverable Costs</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IFPD – All Partner meeting</dc:title>
  <dc:creator>Cope, Lucy</dc:creator>
  <cp:lastModifiedBy>Gibbons, Nick</cp:lastModifiedBy>
  <cp:revision>18</cp:revision>
  <dcterms:created xsi:type="dcterms:W3CDTF">2023-11-07T11:55:08Z</dcterms:created>
  <dcterms:modified xsi:type="dcterms:W3CDTF">2024-06-19T11:13:41Z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0x010100B5ACCF08FFE2704F8575E0AA97D3F607</vt:lpwstr>
  </property>
  <property fmtid="{D5CDD505-2E9C-101B-9397-08002B2CF9AE}" pid="3" name="_dlc_DocIdItemGuid">
    <vt:lpwstr>32f148be-66b9-434b-b74b-ef1e1b6d6e1c</vt:lpwstr>
  </property>
  <property fmtid="{D5CDD505-2E9C-101B-9397-08002B2CF9AE}" pid="4" name="PublishingExpirationDate">
    <vt:lpwstr/>
  </property>
  <property fmtid="{D5CDD505-2E9C-101B-9397-08002B2CF9AE}" pid="5" name="Type of document">
    <vt:lpwstr/>
  </property>
  <property fmtid="{D5CDD505-2E9C-101B-9397-08002B2CF9AE}" pid="6" name="PublishingStartDate">
    <vt:lpwstr/>
  </property>
  <property fmtid="{D5CDD505-2E9C-101B-9397-08002B2CF9AE}" pid="7" name="_dlc_DocId">
    <vt:lpwstr>SNVRNQJ2MC6M-16-294</vt:lpwstr>
  </property>
  <property fmtid="{D5CDD505-2E9C-101B-9397-08002B2CF9AE}" pid="8" name="_dlc_DocIdUrl">
    <vt:lpwstr>http://oursharedtoolkit/design/_layouts/15/DocIdRedir.aspx?ID=SNVRNQJ2MC6M-16-294, SNVRNQJ2MC6M-16-294</vt:lpwstr>
  </property>
</Properties>
</file>